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2" r:id="rId3"/>
    <p:sldId id="281" r:id="rId4"/>
    <p:sldId id="282" r:id="rId5"/>
    <p:sldId id="266" r:id="rId6"/>
    <p:sldId id="286" r:id="rId7"/>
    <p:sldId id="263" r:id="rId8"/>
    <p:sldId id="264" r:id="rId9"/>
    <p:sldId id="267" r:id="rId10"/>
    <p:sldId id="257" r:id="rId11"/>
    <p:sldId id="258" r:id="rId12"/>
    <p:sldId id="259" r:id="rId13"/>
    <p:sldId id="261" r:id="rId14"/>
    <p:sldId id="288" r:id="rId15"/>
    <p:sldId id="287" r:id="rId16"/>
    <p:sldId id="269" r:id="rId17"/>
    <p:sldId id="270" r:id="rId18"/>
    <p:sldId id="271" r:id="rId19"/>
    <p:sldId id="277" r:id="rId20"/>
    <p:sldId id="272" r:id="rId21"/>
    <p:sldId id="268" r:id="rId22"/>
    <p:sldId id="273" r:id="rId23"/>
    <p:sldId id="274" r:id="rId24"/>
    <p:sldId id="278" r:id="rId25"/>
    <p:sldId id="283" r:id="rId26"/>
    <p:sldId id="285" r:id="rId27"/>
    <p:sldId id="284" r:id="rId28"/>
    <p:sldId id="279"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50" autoAdjust="0"/>
    <p:restoredTop sz="94660"/>
  </p:normalViewPr>
  <p:slideViewPr>
    <p:cSldViewPr snapToGrid="0">
      <p:cViewPr varScale="1">
        <p:scale>
          <a:sx n="95" d="100"/>
          <a:sy n="95" d="100"/>
        </p:scale>
        <p:origin x="96" y="14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shuman Rai" userId="c7cafab5dfaeed00" providerId="LiveId" clId="{5742F5D7-42AB-439A-82B8-DE96731E8600}"/>
    <pc:docChg chg="undo redo custSel addSld delSld modSld sldOrd">
      <pc:chgData name="Anshuman Rai" userId="c7cafab5dfaeed00" providerId="LiveId" clId="{5742F5D7-42AB-439A-82B8-DE96731E8600}" dt="2021-12-18T07:50:24.660" v="3480" actId="20577"/>
      <pc:docMkLst>
        <pc:docMk/>
      </pc:docMkLst>
      <pc:sldChg chg="modSp mod modAnim">
        <pc:chgData name="Anshuman Rai" userId="c7cafab5dfaeed00" providerId="LiveId" clId="{5742F5D7-42AB-439A-82B8-DE96731E8600}" dt="2021-12-14T02:55:12.708" v="1571" actId="27636"/>
        <pc:sldMkLst>
          <pc:docMk/>
          <pc:sldMk cId="2641917886" sldId="256"/>
        </pc:sldMkLst>
        <pc:spChg chg="mod">
          <ac:chgData name="Anshuman Rai" userId="c7cafab5dfaeed00" providerId="LiveId" clId="{5742F5D7-42AB-439A-82B8-DE96731E8600}" dt="2021-12-14T02:55:12.708" v="1571" actId="27636"/>
          <ac:spMkLst>
            <pc:docMk/>
            <pc:sldMk cId="2641917886" sldId="256"/>
            <ac:spMk id="3" creationId="{C09C803B-0FF0-4813-9BC7-D67A2423803B}"/>
          </ac:spMkLst>
        </pc:spChg>
      </pc:sldChg>
      <pc:sldChg chg="modSp mod">
        <pc:chgData name="Anshuman Rai" userId="c7cafab5dfaeed00" providerId="LiveId" clId="{5742F5D7-42AB-439A-82B8-DE96731E8600}" dt="2021-12-13T06:39:12.072" v="1271" actId="2711"/>
        <pc:sldMkLst>
          <pc:docMk/>
          <pc:sldMk cId="3862045965" sldId="258"/>
        </pc:sldMkLst>
        <pc:spChg chg="mod">
          <ac:chgData name="Anshuman Rai" userId="c7cafab5dfaeed00" providerId="LiveId" clId="{5742F5D7-42AB-439A-82B8-DE96731E8600}" dt="2021-12-13T06:39:12.072" v="1271" actId="2711"/>
          <ac:spMkLst>
            <pc:docMk/>
            <pc:sldMk cId="3862045965" sldId="258"/>
            <ac:spMk id="2" creationId="{93E55F97-8863-475E-9189-53BA82510734}"/>
          </ac:spMkLst>
        </pc:spChg>
        <pc:spChg chg="mod">
          <ac:chgData name="Anshuman Rai" userId="c7cafab5dfaeed00" providerId="LiveId" clId="{5742F5D7-42AB-439A-82B8-DE96731E8600}" dt="2021-12-13T06:37:01.245" v="1251" actId="1076"/>
          <ac:spMkLst>
            <pc:docMk/>
            <pc:sldMk cId="3862045965" sldId="258"/>
            <ac:spMk id="6" creationId="{8DC60AF3-70FA-4EDB-A806-D33E7BC39FB7}"/>
          </ac:spMkLst>
        </pc:spChg>
        <pc:picChg chg="mod modCrop">
          <ac:chgData name="Anshuman Rai" userId="c7cafab5dfaeed00" providerId="LiveId" clId="{5742F5D7-42AB-439A-82B8-DE96731E8600}" dt="2021-12-13T06:38:06.542" v="1258" actId="14100"/>
          <ac:picMkLst>
            <pc:docMk/>
            <pc:sldMk cId="3862045965" sldId="258"/>
            <ac:picMk id="5" creationId="{EEEFDE1E-369F-4677-93C2-CCC3A68D53FD}"/>
          </ac:picMkLst>
        </pc:picChg>
        <pc:picChg chg="mod">
          <ac:chgData name="Anshuman Rai" userId="c7cafab5dfaeed00" providerId="LiveId" clId="{5742F5D7-42AB-439A-82B8-DE96731E8600}" dt="2021-12-13T06:36:31.519" v="1244" actId="1076"/>
          <ac:picMkLst>
            <pc:docMk/>
            <pc:sldMk cId="3862045965" sldId="258"/>
            <ac:picMk id="8" creationId="{B39B9DC2-CEDA-4204-9EB4-9B93959BC27D}"/>
          </ac:picMkLst>
        </pc:picChg>
      </pc:sldChg>
      <pc:sldChg chg="modSp mod">
        <pc:chgData name="Anshuman Rai" userId="c7cafab5dfaeed00" providerId="LiveId" clId="{5742F5D7-42AB-439A-82B8-DE96731E8600}" dt="2021-12-18T04:12:20.433" v="3317" actId="14100"/>
        <pc:sldMkLst>
          <pc:docMk/>
          <pc:sldMk cId="2646408577" sldId="259"/>
        </pc:sldMkLst>
        <pc:spChg chg="mod">
          <ac:chgData name="Anshuman Rai" userId="c7cafab5dfaeed00" providerId="LiveId" clId="{5742F5D7-42AB-439A-82B8-DE96731E8600}" dt="2021-12-13T07:37:49.447" v="1532" actId="27636"/>
          <ac:spMkLst>
            <pc:docMk/>
            <pc:sldMk cId="2646408577" sldId="259"/>
            <ac:spMk id="2" creationId="{4E34C753-2324-4274-BE56-217C64A460F5}"/>
          </ac:spMkLst>
        </pc:spChg>
        <pc:spChg chg="mod">
          <ac:chgData name="Anshuman Rai" userId="c7cafab5dfaeed00" providerId="LiveId" clId="{5742F5D7-42AB-439A-82B8-DE96731E8600}" dt="2021-12-18T04:12:20.433" v="3317" actId="14100"/>
          <ac:spMkLst>
            <pc:docMk/>
            <pc:sldMk cId="2646408577" sldId="259"/>
            <ac:spMk id="19" creationId="{EA73ABB5-E62A-46D1-B36E-B6F2DFA9086E}"/>
          </ac:spMkLst>
        </pc:spChg>
      </pc:sldChg>
      <pc:sldChg chg="modSp mod">
        <pc:chgData name="Anshuman Rai" userId="c7cafab5dfaeed00" providerId="LiveId" clId="{5742F5D7-42AB-439A-82B8-DE96731E8600}" dt="2021-12-13T06:39:24.708" v="1272" actId="115"/>
        <pc:sldMkLst>
          <pc:docMk/>
          <pc:sldMk cId="3591880260" sldId="261"/>
        </pc:sldMkLst>
        <pc:spChg chg="mod">
          <ac:chgData name="Anshuman Rai" userId="c7cafab5dfaeed00" providerId="LiveId" clId="{5742F5D7-42AB-439A-82B8-DE96731E8600}" dt="2021-12-13T06:39:24.708" v="1272" actId="115"/>
          <ac:spMkLst>
            <pc:docMk/>
            <pc:sldMk cId="3591880260" sldId="261"/>
            <ac:spMk id="2" creationId="{8D6D45E7-0C4F-4137-B20D-434A6A10EDF9}"/>
          </ac:spMkLst>
        </pc:spChg>
      </pc:sldChg>
      <pc:sldChg chg="modSp mod">
        <pc:chgData name="Anshuman Rai" userId="c7cafab5dfaeed00" providerId="LiveId" clId="{5742F5D7-42AB-439A-82B8-DE96731E8600}" dt="2021-12-14T03:02:05.575" v="1718" actId="14100"/>
        <pc:sldMkLst>
          <pc:docMk/>
          <pc:sldMk cId="555319457" sldId="262"/>
        </pc:sldMkLst>
        <pc:spChg chg="mod">
          <ac:chgData name="Anshuman Rai" userId="c7cafab5dfaeed00" providerId="LiveId" clId="{5742F5D7-42AB-439A-82B8-DE96731E8600}" dt="2021-12-14T03:01:54.855" v="1716" actId="403"/>
          <ac:spMkLst>
            <pc:docMk/>
            <pc:sldMk cId="555319457" sldId="262"/>
            <ac:spMk id="2" creationId="{4E8AC128-DECE-48AB-9D1F-B6D9C28A1F51}"/>
          </ac:spMkLst>
        </pc:spChg>
        <pc:spChg chg="mod">
          <ac:chgData name="Anshuman Rai" userId="c7cafab5dfaeed00" providerId="LiveId" clId="{5742F5D7-42AB-439A-82B8-DE96731E8600}" dt="2021-12-14T03:02:05.575" v="1718" actId="14100"/>
          <ac:spMkLst>
            <pc:docMk/>
            <pc:sldMk cId="555319457" sldId="262"/>
            <ac:spMk id="3" creationId="{4B5335E4-66CC-498D-A5CD-5A05C9F5DAF0}"/>
          </ac:spMkLst>
        </pc:spChg>
      </pc:sldChg>
      <pc:sldChg chg="delSp modSp mod">
        <pc:chgData name="Anshuman Rai" userId="c7cafab5dfaeed00" providerId="LiveId" clId="{5742F5D7-42AB-439A-82B8-DE96731E8600}" dt="2021-12-14T03:55:08.829" v="2981" actId="21"/>
        <pc:sldMkLst>
          <pc:docMk/>
          <pc:sldMk cId="1905853913" sldId="263"/>
        </pc:sldMkLst>
        <pc:spChg chg="mod">
          <ac:chgData name="Anshuman Rai" userId="c7cafab5dfaeed00" providerId="LiveId" clId="{5742F5D7-42AB-439A-82B8-DE96731E8600}" dt="2021-12-14T03:53:25.909" v="2940" actId="115"/>
          <ac:spMkLst>
            <pc:docMk/>
            <pc:sldMk cId="1905853913" sldId="263"/>
            <ac:spMk id="3" creationId="{3CC9A559-EF62-480E-97B0-36A2D8F9CB04}"/>
          </ac:spMkLst>
        </pc:spChg>
        <pc:picChg chg="mod">
          <ac:chgData name="Anshuman Rai" userId="c7cafab5dfaeed00" providerId="LiveId" clId="{5742F5D7-42AB-439A-82B8-DE96731E8600}" dt="2021-12-13T06:41:40.349" v="1306" actId="14100"/>
          <ac:picMkLst>
            <pc:docMk/>
            <pc:sldMk cId="1905853913" sldId="263"/>
            <ac:picMk id="5" creationId="{7A1FCEEE-B053-4666-AC35-CBD5388E85F8}"/>
          </ac:picMkLst>
        </pc:picChg>
        <pc:picChg chg="mod">
          <ac:chgData name="Anshuman Rai" userId="c7cafab5dfaeed00" providerId="LiveId" clId="{5742F5D7-42AB-439A-82B8-DE96731E8600}" dt="2021-12-13T06:41:34.330" v="1304" actId="14100"/>
          <ac:picMkLst>
            <pc:docMk/>
            <pc:sldMk cId="1905853913" sldId="263"/>
            <ac:picMk id="6" creationId="{ECA5B0CC-2C09-4EA1-BB4C-615F81C5E040}"/>
          </ac:picMkLst>
        </pc:picChg>
        <pc:picChg chg="del mod">
          <ac:chgData name="Anshuman Rai" userId="c7cafab5dfaeed00" providerId="LiveId" clId="{5742F5D7-42AB-439A-82B8-DE96731E8600}" dt="2021-12-14T03:55:08.829" v="2981" actId="21"/>
          <ac:picMkLst>
            <pc:docMk/>
            <pc:sldMk cId="1905853913" sldId="263"/>
            <ac:picMk id="7" creationId="{4FA1809C-8A25-45F3-8FF6-FB854101838A}"/>
          </ac:picMkLst>
        </pc:picChg>
        <pc:picChg chg="mod">
          <ac:chgData name="Anshuman Rai" userId="c7cafab5dfaeed00" providerId="LiveId" clId="{5742F5D7-42AB-439A-82B8-DE96731E8600}" dt="2021-12-14T03:53:05.280" v="2939" actId="1076"/>
          <ac:picMkLst>
            <pc:docMk/>
            <pc:sldMk cId="1905853913" sldId="263"/>
            <ac:picMk id="8" creationId="{BAA33026-BC86-4193-98B7-1B5C04F4D256}"/>
          </ac:picMkLst>
        </pc:picChg>
      </pc:sldChg>
      <pc:sldChg chg="addSp delSp modSp mod">
        <pc:chgData name="Anshuman Rai" userId="c7cafab5dfaeed00" providerId="LiveId" clId="{5742F5D7-42AB-439A-82B8-DE96731E8600}" dt="2021-12-14T03:27:14.373" v="2378" actId="1076"/>
        <pc:sldMkLst>
          <pc:docMk/>
          <pc:sldMk cId="20500832" sldId="264"/>
        </pc:sldMkLst>
        <pc:spChg chg="mod">
          <ac:chgData name="Anshuman Rai" userId="c7cafab5dfaeed00" providerId="LiveId" clId="{5742F5D7-42AB-439A-82B8-DE96731E8600}" dt="2021-12-14T03:25:37.451" v="2369" actId="20577"/>
          <ac:spMkLst>
            <pc:docMk/>
            <pc:sldMk cId="20500832" sldId="264"/>
            <ac:spMk id="3" creationId="{4E598757-D7A0-4FB7-9058-9C099B0D1445}"/>
          </ac:spMkLst>
        </pc:spChg>
        <pc:picChg chg="mod">
          <ac:chgData name="Anshuman Rai" userId="c7cafab5dfaeed00" providerId="LiveId" clId="{5742F5D7-42AB-439A-82B8-DE96731E8600}" dt="2021-12-14T03:23:02.746" v="2153" actId="1076"/>
          <ac:picMkLst>
            <pc:docMk/>
            <pc:sldMk cId="20500832" sldId="264"/>
            <ac:picMk id="4" creationId="{0BABC58D-861F-4B17-80A3-9207D3A75469}"/>
          </ac:picMkLst>
        </pc:picChg>
        <pc:picChg chg="mod">
          <ac:chgData name="Anshuman Rai" userId="c7cafab5dfaeed00" providerId="LiveId" clId="{5742F5D7-42AB-439A-82B8-DE96731E8600}" dt="2021-12-14T03:27:14.373" v="2378" actId="1076"/>
          <ac:picMkLst>
            <pc:docMk/>
            <pc:sldMk cId="20500832" sldId="264"/>
            <ac:picMk id="5" creationId="{F540206D-A93E-4A98-846D-0BC311DE8ED3}"/>
          </ac:picMkLst>
        </pc:picChg>
        <pc:picChg chg="del">
          <ac:chgData name="Anshuman Rai" userId="c7cafab5dfaeed00" providerId="LiveId" clId="{5742F5D7-42AB-439A-82B8-DE96731E8600}" dt="2021-12-14T03:08:01.145" v="1865" actId="478"/>
          <ac:picMkLst>
            <pc:docMk/>
            <pc:sldMk cId="20500832" sldId="264"/>
            <ac:picMk id="6" creationId="{B45095DB-20EC-4573-8399-A4633567AB4E}"/>
          </ac:picMkLst>
        </pc:picChg>
        <pc:picChg chg="add mod modCrop">
          <ac:chgData name="Anshuman Rai" userId="c7cafab5dfaeed00" providerId="LiveId" clId="{5742F5D7-42AB-439A-82B8-DE96731E8600}" dt="2021-12-14T03:27:11.878" v="2377" actId="1076"/>
          <ac:picMkLst>
            <pc:docMk/>
            <pc:sldMk cId="20500832" sldId="264"/>
            <ac:picMk id="7" creationId="{AA4EF6E4-DF44-4918-BF0A-76E1B1723C31}"/>
          </ac:picMkLst>
        </pc:picChg>
      </pc:sldChg>
      <pc:sldChg chg="delSp modSp del mod">
        <pc:chgData name="Anshuman Rai" userId="c7cafab5dfaeed00" providerId="LiveId" clId="{5742F5D7-42AB-439A-82B8-DE96731E8600}" dt="2021-12-14T03:27:21.780" v="2379" actId="47"/>
        <pc:sldMkLst>
          <pc:docMk/>
          <pc:sldMk cId="2372891329" sldId="265"/>
        </pc:sldMkLst>
        <pc:spChg chg="mod">
          <ac:chgData name="Anshuman Rai" userId="c7cafab5dfaeed00" providerId="LiveId" clId="{5742F5D7-42AB-439A-82B8-DE96731E8600}" dt="2021-12-14T03:20:32.396" v="1993" actId="21"/>
          <ac:spMkLst>
            <pc:docMk/>
            <pc:sldMk cId="2372891329" sldId="265"/>
            <ac:spMk id="3" creationId="{C32C5ABD-97D8-4FF6-A033-442AEFE87B6B}"/>
          </ac:spMkLst>
        </pc:spChg>
        <pc:picChg chg="del">
          <ac:chgData name="Anshuman Rai" userId="c7cafab5dfaeed00" providerId="LiveId" clId="{5742F5D7-42AB-439A-82B8-DE96731E8600}" dt="2021-12-14T03:20:15.941" v="1974" actId="478"/>
          <ac:picMkLst>
            <pc:docMk/>
            <pc:sldMk cId="2372891329" sldId="265"/>
            <ac:picMk id="4" creationId="{67E3FEC9-8414-4787-8B86-9D842B4351A9}"/>
          </ac:picMkLst>
        </pc:picChg>
        <pc:picChg chg="del">
          <ac:chgData name="Anshuman Rai" userId="c7cafab5dfaeed00" providerId="LiveId" clId="{5742F5D7-42AB-439A-82B8-DE96731E8600}" dt="2021-12-14T03:20:13.438" v="1973" actId="478"/>
          <ac:picMkLst>
            <pc:docMk/>
            <pc:sldMk cId="2372891329" sldId="265"/>
            <ac:picMk id="5" creationId="{623E13C3-B256-438C-9C7B-8AE84EAC6508}"/>
          </ac:picMkLst>
        </pc:picChg>
        <pc:picChg chg="del">
          <ac:chgData name="Anshuman Rai" userId="c7cafab5dfaeed00" providerId="LiveId" clId="{5742F5D7-42AB-439A-82B8-DE96731E8600}" dt="2021-12-14T03:22:27.237" v="2145" actId="21"/>
          <ac:picMkLst>
            <pc:docMk/>
            <pc:sldMk cId="2372891329" sldId="265"/>
            <ac:picMk id="6" creationId="{1B26ECE1-436B-4E86-B8BD-FB752E626BF9}"/>
          </ac:picMkLst>
        </pc:picChg>
      </pc:sldChg>
      <pc:sldChg chg="delSp modSp mod">
        <pc:chgData name="Anshuman Rai" userId="c7cafab5dfaeed00" providerId="LiveId" clId="{5742F5D7-42AB-439A-82B8-DE96731E8600}" dt="2021-12-14T03:34:56.544" v="2448" actId="21"/>
        <pc:sldMkLst>
          <pc:docMk/>
          <pc:sldMk cId="467416002" sldId="266"/>
        </pc:sldMkLst>
        <pc:spChg chg="mod">
          <ac:chgData name="Anshuman Rai" userId="c7cafab5dfaeed00" providerId="LiveId" clId="{5742F5D7-42AB-439A-82B8-DE96731E8600}" dt="2021-12-14T03:32:15.518" v="2393" actId="21"/>
          <ac:spMkLst>
            <pc:docMk/>
            <pc:sldMk cId="467416002" sldId="266"/>
            <ac:spMk id="3" creationId="{7031B5A4-C71F-45BF-A50A-C8CFE8DB5AE7}"/>
          </ac:spMkLst>
        </pc:spChg>
        <pc:picChg chg="del">
          <ac:chgData name="Anshuman Rai" userId="c7cafab5dfaeed00" providerId="LiveId" clId="{5742F5D7-42AB-439A-82B8-DE96731E8600}" dt="2021-12-14T03:34:56.544" v="2448" actId="21"/>
          <ac:picMkLst>
            <pc:docMk/>
            <pc:sldMk cId="467416002" sldId="266"/>
            <ac:picMk id="4" creationId="{F544EEA7-7ED8-4319-BCEE-EE014C09BF4C}"/>
          </ac:picMkLst>
        </pc:picChg>
      </pc:sldChg>
      <pc:sldChg chg="modSp add mod">
        <pc:chgData name="Anshuman Rai" userId="c7cafab5dfaeed00" providerId="LiveId" clId="{5742F5D7-42AB-439A-82B8-DE96731E8600}" dt="2021-12-14T03:28:49.005" v="2385" actId="20577"/>
        <pc:sldMkLst>
          <pc:docMk/>
          <pc:sldMk cId="214901895" sldId="267"/>
        </pc:sldMkLst>
        <pc:spChg chg="mod">
          <ac:chgData name="Anshuman Rai" userId="c7cafab5dfaeed00" providerId="LiveId" clId="{5742F5D7-42AB-439A-82B8-DE96731E8600}" dt="2021-12-14T03:28:49.005" v="2385" actId="20577"/>
          <ac:spMkLst>
            <pc:docMk/>
            <pc:sldMk cId="214901895" sldId="267"/>
            <ac:spMk id="3" creationId="{8700AAA4-F1B2-40A5-8DDB-98D4411AF116}"/>
          </ac:spMkLst>
        </pc:spChg>
      </pc:sldChg>
      <pc:sldChg chg="del">
        <pc:chgData name="Anshuman Rai" userId="c7cafab5dfaeed00" providerId="LiveId" clId="{5742F5D7-42AB-439A-82B8-DE96731E8600}" dt="2021-12-14T03:18:59.250" v="1970" actId="2696"/>
        <pc:sldMkLst>
          <pc:docMk/>
          <pc:sldMk cId="4113597405" sldId="267"/>
        </pc:sldMkLst>
      </pc:sldChg>
      <pc:sldChg chg="modSp mod ord">
        <pc:chgData name="Anshuman Rai" userId="c7cafab5dfaeed00" providerId="LiveId" clId="{5742F5D7-42AB-439A-82B8-DE96731E8600}" dt="2021-12-12T18:41:24.528" v="1122" actId="20577"/>
        <pc:sldMkLst>
          <pc:docMk/>
          <pc:sldMk cId="104981577" sldId="268"/>
        </pc:sldMkLst>
        <pc:spChg chg="mod">
          <ac:chgData name="Anshuman Rai" userId="c7cafab5dfaeed00" providerId="LiveId" clId="{5742F5D7-42AB-439A-82B8-DE96731E8600}" dt="2021-12-12T18:38:40.899" v="900" actId="2711"/>
          <ac:spMkLst>
            <pc:docMk/>
            <pc:sldMk cId="104981577" sldId="268"/>
            <ac:spMk id="2" creationId="{655F75D2-0059-4E0D-AAB9-75D4D68712D4}"/>
          </ac:spMkLst>
        </pc:spChg>
        <pc:spChg chg="mod">
          <ac:chgData name="Anshuman Rai" userId="c7cafab5dfaeed00" providerId="LiveId" clId="{5742F5D7-42AB-439A-82B8-DE96731E8600}" dt="2021-12-12T18:41:24.528" v="1122" actId="20577"/>
          <ac:spMkLst>
            <pc:docMk/>
            <pc:sldMk cId="104981577" sldId="268"/>
            <ac:spMk id="3" creationId="{E119CDCF-AD1D-4523-9AD9-A53E26318CA6}"/>
          </ac:spMkLst>
        </pc:spChg>
        <pc:picChg chg="mod">
          <ac:chgData name="Anshuman Rai" userId="c7cafab5dfaeed00" providerId="LiveId" clId="{5742F5D7-42AB-439A-82B8-DE96731E8600}" dt="2021-12-12T17:52:35.263" v="68" actId="692"/>
          <ac:picMkLst>
            <pc:docMk/>
            <pc:sldMk cId="104981577" sldId="268"/>
            <ac:picMk id="4" creationId="{D2773AC6-DF9D-406F-BF55-7F926B1EB5BF}"/>
          </ac:picMkLst>
        </pc:picChg>
        <pc:picChg chg="mod">
          <ac:chgData name="Anshuman Rai" userId="c7cafab5dfaeed00" providerId="LiveId" clId="{5742F5D7-42AB-439A-82B8-DE96731E8600}" dt="2021-12-12T18:37:37.709" v="894" actId="1582"/>
          <ac:picMkLst>
            <pc:docMk/>
            <pc:sldMk cId="104981577" sldId="268"/>
            <ac:picMk id="6" creationId="{80D2CD0A-74FB-464F-A73A-629346C90FAE}"/>
          </ac:picMkLst>
        </pc:picChg>
        <pc:picChg chg="mod">
          <ac:chgData name="Anshuman Rai" userId="c7cafab5dfaeed00" providerId="LiveId" clId="{5742F5D7-42AB-439A-82B8-DE96731E8600}" dt="2021-12-12T18:37:37.709" v="894" actId="1582"/>
          <ac:picMkLst>
            <pc:docMk/>
            <pc:sldMk cId="104981577" sldId="268"/>
            <ac:picMk id="7" creationId="{BC624836-1FD1-4CD2-8726-89D6FCB6F630}"/>
          </ac:picMkLst>
        </pc:picChg>
        <pc:picChg chg="mod modCrop">
          <ac:chgData name="Anshuman Rai" userId="c7cafab5dfaeed00" providerId="LiveId" clId="{5742F5D7-42AB-439A-82B8-DE96731E8600}" dt="2021-12-12T18:38:08.514" v="898" actId="732"/>
          <ac:picMkLst>
            <pc:docMk/>
            <pc:sldMk cId="104981577" sldId="268"/>
            <ac:picMk id="8" creationId="{B0FCF4C9-7436-487B-82D8-834F178931B5}"/>
          </ac:picMkLst>
        </pc:picChg>
      </pc:sldChg>
      <pc:sldChg chg="modSp new mod">
        <pc:chgData name="Anshuman Rai" userId="c7cafab5dfaeed00" providerId="LiveId" clId="{5742F5D7-42AB-439A-82B8-DE96731E8600}" dt="2021-12-16T14:05:02.394" v="3284" actId="20577"/>
        <pc:sldMkLst>
          <pc:docMk/>
          <pc:sldMk cId="96770453" sldId="269"/>
        </pc:sldMkLst>
        <pc:spChg chg="mod">
          <ac:chgData name="Anshuman Rai" userId="c7cafab5dfaeed00" providerId="LiveId" clId="{5742F5D7-42AB-439A-82B8-DE96731E8600}" dt="2021-12-16T14:05:02.394" v="3284" actId="20577"/>
          <ac:spMkLst>
            <pc:docMk/>
            <pc:sldMk cId="96770453" sldId="269"/>
            <ac:spMk id="2" creationId="{54F22856-5219-41DB-91AD-ACD30E1379E1}"/>
          </ac:spMkLst>
        </pc:spChg>
        <pc:spChg chg="mod">
          <ac:chgData name="Anshuman Rai" userId="c7cafab5dfaeed00" providerId="LiveId" clId="{5742F5D7-42AB-439A-82B8-DE96731E8600}" dt="2021-12-12T17:56:24.160" v="116" actId="27636"/>
          <ac:spMkLst>
            <pc:docMk/>
            <pc:sldMk cId="96770453" sldId="269"/>
            <ac:spMk id="3" creationId="{3A4977CF-4967-4A69-90CF-C82242C94E71}"/>
          </ac:spMkLst>
        </pc:spChg>
      </pc:sldChg>
      <pc:sldChg chg="addSp modSp new mod">
        <pc:chgData name="Anshuman Rai" userId="c7cafab5dfaeed00" providerId="LiveId" clId="{5742F5D7-42AB-439A-82B8-DE96731E8600}" dt="2021-12-18T04:04:19.686" v="3302" actId="20577"/>
        <pc:sldMkLst>
          <pc:docMk/>
          <pc:sldMk cId="1545143635" sldId="270"/>
        </pc:sldMkLst>
        <pc:spChg chg="mod">
          <ac:chgData name="Anshuman Rai" userId="c7cafab5dfaeed00" providerId="LiveId" clId="{5742F5D7-42AB-439A-82B8-DE96731E8600}" dt="2021-12-12T18:01:35.874" v="198" actId="20577"/>
          <ac:spMkLst>
            <pc:docMk/>
            <pc:sldMk cId="1545143635" sldId="270"/>
            <ac:spMk id="2" creationId="{821EEE28-B0FE-44D9-B055-7D7D09EC404E}"/>
          </ac:spMkLst>
        </pc:spChg>
        <pc:spChg chg="mod">
          <ac:chgData name="Anshuman Rai" userId="c7cafab5dfaeed00" providerId="LiveId" clId="{5742F5D7-42AB-439A-82B8-DE96731E8600}" dt="2021-12-18T04:04:19.686" v="3302" actId="20577"/>
          <ac:spMkLst>
            <pc:docMk/>
            <pc:sldMk cId="1545143635" sldId="270"/>
            <ac:spMk id="3" creationId="{77614372-C76F-4D57-AA0A-BB43F4C425DB}"/>
          </ac:spMkLst>
        </pc:spChg>
        <pc:picChg chg="add mod modCrop">
          <ac:chgData name="Anshuman Rai" userId="c7cafab5dfaeed00" providerId="LiveId" clId="{5742F5D7-42AB-439A-82B8-DE96731E8600}" dt="2021-12-12T18:29:25.961" v="838" actId="1582"/>
          <ac:picMkLst>
            <pc:docMk/>
            <pc:sldMk cId="1545143635" sldId="270"/>
            <ac:picMk id="4" creationId="{AE0C4BB5-4B95-4187-B69D-F474C6786090}"/>
          </ac:picMkLst>
        </pc:picChg>
        <pc:picChg chg="add mod">
          <ac:chgData name="Anshuman Rai" userId="c7cafab5dfaeed00" providerId="LiveId" clId="{5742F5D7-42AB-439A-82B8-DE96731E8600}" dt="2021-12-12T18:29:25.961" v="838" actId="1582"/>
          <ac:picMkLst>
            <pc:docMk/>
            <pc:sldMk cId="1545143635" sldId="270"/>
            <ac:picMk id="6" creationId="{D73027C3-0224-43CC-B057-B8137CAC3BBF}"/>
          </ac:picMkLst>
        </pc:picChg>
        <pc:picChg chg="add mod">
          <ac:chgData name="Anshuman Rai" userId="c7cafab5dfaeed00" providerId="LiveId" clId="{5742F5D7-42AB-439A-82B8-DE96731E8600}" dt="2021-12-12T18:29:25.961" v="838" actId="1582"/>
          <ac:picMkLst>
            <pc:docMk/>
            <pc:sldMk cId="1545143635" sldId="270"/>
            <ac:picMk id="8" creationId="{9139D1B5-D15D-4982-B333-C35EA96E126C}"/>
          </ac:picMkLst>
        </pc:picChg>
        <pc:picChg chg="add mod">
          <ac:chgData name="Anshuman Rai" userId="c7cafab5dfaeed00" providerId="LiveId" clId="{5742F5D7-42AB-439A-82B8-DE96731E8600}" dt="2021-12-12T18:29:25.961" v="838" actId="1582"/>
          <ac:picMkLst>
            <pc:docMk/>
            <pc:sldMk cId="1545143635" sldId="270"/>
            <ac:picMk id="10" creationId="{8EDBB5C2-0716-424C-81D1-A6EDF80A7210}"/>
          </ac:picMkLst>
        </pc:picChg>
        <pc:picChg chg="add mod modCrop">
          <ac:chgData name="Anshuman Rai" userId="c7cafab5dfaeed00" providerId="LiveId" clId="{5742F5D7-42AB-439A-82B8-DE96731E8600}" dt="2021-12-12T18:29:25.961" v="838" actId="1582"/>
          <ac:picMkLst>
            <pc:docMk/>
            <pc:sldMk cId="1545143635" sldId="270"/>
            <ac:picMk id="12" creationId="{4E40A9BD-8BF9-47C0-8BBD-FD65AFCCFD95}"/>
          </ac:picMkLst>
        </pc:picChg>
        <pc:picChg chg="add mod">
          <ac:chgData name="Anshuman Rai" userId="c7cafab5dfaeed00" providerId="LiveId" clId="{5742F5D7-42AB-439A-82B8-DE96731E8600}" dt="2021-12-12T18:29:25.961" v="838" actId="1582"/>
          <ac:picMkLst>
            <pc:docMk/>
            <pc:sldMk cId="1545143635" sldId="270"/>
            <ac:picMk id="14" creationId="{888999BE-0BDF-48C2-88B7-3BC6B9BE97B3}"/>
          </ac:picMkLst>
        </pc:picChg>
      </pc:sldChg>
      <pc:sldChg chg="addSp delSp modSp new del mod">
        <pc:chgData name="Anshuman Rai" userId="c7cafab5dfaeed00" providerId="LiveId" clId="{5742F5D7-42AB-439A-82B8-DE96731E8600}" dt="2021-12-12T18:00:22.429" v="183" actId="47"/>
        <pc:sldMkLst>
          <pc:docMk/>
          <pc:sldMk cId="2957269505" sldId="270"/>
        </pc:sldMkLst>
        <pc:spChg chg="mod">
          <ac:chgData name="Anshuman Rai" userId="c7cafab5dfaeed00" providerId="LiveId" clId="{5742F5D7-42AB-439A-82B8-DE96731E8600}" dt="2021-12-12T17:59:09.352" v="157" actId="20577"/>
          <ac:spMkLst>
            <pc:docMk/>
            <pc:sldMk cId="2957269505" sldId="270"/>
            <ac:spMk id="2" creationId="{CF6F744A-A4BC-4AFC-A187-F4B669D1512A}"/>
          </ac:spMkLst>
        </pc:spChg>
        <pc:spChg chg="del">
          <ac:chgData name="Anshuman Rai" userId="c7cafab5dfaeed00" providerId="LiveId" clId="{5742F5D7-42AB-439A-82B8-DE96731E8600}" dt="2021-12-12T17:59:00.393" v="154"/>
          <ac:spMkLst>
            <pc:docMk/>
            <pc:sldMk cId="2957269505" sldId="270"/>
            <ac:spMk id="3" creationId="{16FFEFBE-47B1-4552-92E7-EF8E64259E9E}"/>
          </ac:spMkLst>
        </pc:spChg>
        <pc:spChg chg="add mod">
          <ac:chgData name="Anshuman Rai" userId="c7cafab5dfaeed00" providerId="LiveId" clId="{5742F5D7-42AB-439A-82B8-DE96731E8600}" dt="2021-12-12T18:00:13.440" v="182" actId="21"/>
          <ac:spMkLst>
            <pc:docMk/>
            <pc:sldMk cId="2957269505" sldId="270"/>
            <ac:spMk id="6" creationId="{EE2A52E8-82A0-497F-8635-E78785FE856A}"/>
          </ac:spMkLst>
        </pc:spChg>
        <pc:picChg chg="add mod">
          <ac:chgData name="Anshuman Rai" userId="c7cafab5dfaeed00" providerId="LiveId" clId="{5742F5D7-42AB-439A-82B8-DE96731E8600}" dt="2021-12-12T17:59:00.393" v="154"/>
          <ac:picMkLst>
            <pc:docMk/>
            <pc:sldMk cId="2957269505" sldId="270"/>
            <ac:picMk id="4" creationId="{3729442C-9281-4414-AB30-A92327F69483}"/>
          </ac:picMkLst>
        </pc:picChg>
      </pc:sldChg>
      <pc:sldChg chg="addSp delSp modSp new mod ord">
        <pc:chgData name="Anshuman Rai" userId="c7cafab5dfaeed00" providerId="LiveId" clId="{5742F5D7-42AB-439A-82B8-DE96731E8600}" dt="2021-12-12T18:34:05.602" v="840" actId="1582"/>
        <pc:sldMkLst>
          <pc:docMk/>
          <pc:sldMk cId="1857923969" sldId="271"/>
        </pc:sldMkLst>
        <pc:spChg chg="mod">
          <ac:chgData name="Anshuman Rai" userId="c7cafab5dfaeed00" providerId="LiveId" clId="{5742F5D7-42AB-439A-82B8-DE96731E8600}" dt="2021-12-12T18:04:42.396" v="217"/>
          <ac:spMkLst>
            <pc:docMk/>
            <pc:sldMk cId="1857923969" sldId="271"/>
            <ac:spMk id="2" creationId="{DC78D0AD-CB76-4DEE-9AF5-863E1F6A7816}"/>
          </ac:spMkLst>
        </pc:spChg>
        <pc:spChg chg="del">
          <ac:chgData name="Anshuman Rai" userId="c7cafab5dfaeed00" providerId="LiveId" clId="{5742F5D7-42AB-439A-82B8-DE96731E8600}" dt="2021-12-12T18:05:01.297" v="218"/>
          <ac:spMkLst>
            <pc:docMk/>
            <pc:sldMk cId="1857923969" sldId="271"/>
            <ac:spMk id="3" creationId="{0BD104B6-6033-4B3D-8965-04FD003262DE}"/>
          </ac:spMkLst>
        </pc:spChg>
        <pc:picChg chg="add mod">
          <ac:chgData name="Anshuman Rai" userId="c7cafab5dfaeed00" providerId="LiveId" clId="{5742F5D7-42AB-439A-82B8-DE96731E8600}" dt="2021-12-12T18:34:05.602" v="840" actId="1582"/>
          <ac:picMkLst>
            <pc:docMk/>
            <pc:sldMk cId="1857923969" sldId="271"/>
            <ac:picMk id="4" creationId="{7E3D8C0D-A45E-4317-B9E6-EF145F15A694}"/>
          </ac:picMkLst>
        </pc:picChg>
        <pc:picChg chg="add mod modCrop">
          <ac:chgData name="Anshuman Rai" userId="c7cafab5dfaeed00" providerId="LiveId" clId="{5742F5D7-42AB-439A-82B8-DE96731E8600}" dt="2021-12-12T18:34:05.602" v="840" actId="1582"/>
          <ac:picMkLst>
            <pc:docMk/>
            <pc:sldMk cId="1857923969" sldId="271"/>
            <ac:picMk id="6" creationId="{3CC22FCA-8461-43AB-935D-3F92CBECD4CB}"/>
          </ac:picMkLst>
        </pc:picChg>
        <pc:picChg chg="add mod">
          <ac:chgData name="Anshuman Rai" userId="c7cafab5dfaeed00" providerId="LiveId" clId="{5742F5D7-42AB-439A-82B8-DE96731E8600}" dt="2021-12-12T18:34:05.602" v="840" actId="1582"/>
          <ac:picMkLst>
            <pc:docMk/>
            <pc:sldMk cId="1857923969" sldId="271"/>
            <ac:picMk id="8" creationId="{1D6673C4-333F-4C69-9F13-EFD541D2407F}"/>
          </ac:picMkLst>
        </pc:picChg>
      </pc:sldChg>
      <pc:sldChg chg="addSp delSp modSp new mod ord">
        <pc:chgData name="Anshuman Rai" userId="c7cafab5dfaeed00" providerId="LiveId" clId="{5742F5D7-42AB-439A-82B8-DE96731E8600}" dt="2021-12-12T18:36:43.248" v="891" actId="20577"/>
        <pc:sldMkLst>
          <pc:docMk/>
          <pc:sldMk cId="179462130" sldId="272"/>
        </pc:sldMkLst>
        <pc:spChg chg="mod">
          <ac:chgData name="Anshuman Rai" userId="c7cafab5dfaeed00" providerId="LiveId" clId="{5742F5D7-42AB-439A-82B8-DE96731E8600}" dt="2021-12-12T18:36:43.248" v="891" actId="20577"/>
          <ac:spMkLst>
            <pc:docMk/>
            <pc:sldMk cId="179462130" sldId="272"/>
            <ac:spMk id="2" creationId="{9519AF60-71CE-4D88-9C30-48743281AA8C}"/>
          </ac:spMkLst>
        </pc:spChg>
        <pc:spChg chg="del mod">
          <ac:chgData name="Anshuman Rai" userId="c7cafab5dfaeed00" providerId="LiveId" clId="{5742F5D7-42AB-439A-82B8-DE96731E8600}" dt="2021-12-12T18:36:09.570" v="879" actId="478"/>
          <ac:spMkLst>
            <pc:docMk/>
            <pc:sldMk cId="179462130" sldId="272"/>
            <ac:spMk id="3" creationId="{F6CD612F-6DDF-475B-BC98-60C960B84B8A}"/>
          </ac:spMkLst>
        </pc:spChg>
        <pc:spChg chg="add mod">
          <ac:chgData name="Anshuman Rai" userId="c7cafab5dfaeed00" providerId="LiveId" clId="{5742F5D7-42AB-439A-82B8-DE96731E8600}" dt="2021-12-12T18:36:40.084" v="890" actId="27636"/>
          <ac:spMkLst>
            <pc:docMk/>
            <pc:sldMk cId="179462130" sldId="272"/>
            <ac:spMk id="5" creationId="{A92E81CE-AFE5-4A37-BAA8-82908B8290F1}"/>
          </ac:spMkLst>
        </pc:spChg>
      </pc:sldChg>
      <pc:sldChg chg="addSp modSp new mod">
        <pc:chgData name="Anshuman Rai" userId="c7cafab5dfaeed00" providerId="LiveId" clId="{5742F5D7-42AB-439A-82B8-DE96731E8600}" dt="2021-12-14T03:57:08.312" v="3226" actId="14100"/>
        <pc:sldMkLst>
          <pc:docMk/>
          <pc:sldMk cId="1125626209" sldId="273"/>
        </pc:sldMkLst>
        <pc:spChg chg="mod">
          <ac:chgData name="Anshuman Rai" userId="c7cafab5dfaeed00" providerId="LiveId" clId="{5742F5D7-42AB-439A-82B8-DE96731E8600}" dt="2021-12-12T18:42:09.243" v="1138" actId="2711"/>
          <ac:spMkLst>
            <pc:docMk/>
            <pc:sldMk cId="1125626209" sldId="273"/>
            <ac:spMk id="2" creationId="{6EA83961-B81F-4C71-9AB2-74CFA83D7F11}"/>
          </ac:spMkLst>
        </pc:spChg>
        <pc:spChg chg="mod">
          <ac:chgData name="Anshuman Rai" userId="c7cafab5dfaeed00" providerId="LiveId" clId="{5742F5D7-42AB-439A-82B8-DE96731E8600}" dt="2021-12-14T03:56:57.407" v="3223" actId="20577"/>
          <ac:spMkLst>
            <pc:docMk/>
            <pc:sldMk cId="1125626209" sldId="273"/>
            <ac:spMk id="3" creationId="{07886071-EA80-499D-BC59-A5C36B05CEFD}"/>
          </ac:spMkLst>
        </pc:spChg>
        <pc:picChg chg="mod">
          <ac:chgData name="Anshuman Rai" userId="c7cafab5dfaeed00" providerId="LiveId" clId="{5742F5D7-42AB-439A-82B8-DE96731E8600}" dt="2021-12-14T03:55:23.165" v="2984" actId="14100"/>
          <ac:picMkLst>
            <pc:docMk/>
            <pc:sldMk cId="1125626209" sldId="273"/>
            <ac:picMk id="5" creationId="{5C6CE085-55C2-40CC-92B7-0D43C1148C5B}"/>
          </ac:picMkLst>
        </pc:picChg>
        <pc:picChg chg="mod">
          <ac:chgData name="Anshuman Rai" userId="c7cafab5dfaeed00" providerId="LiveId" clId="{5742F5D7-42AB-439A-82B8-DE96731E8600}" dt="2021-12-14T03:57:02.006" v="3224" actId="1076"/>
          <ac:picMkLst>
            <pc:docMk/>
            <pc:sldMk cId="1125626209" sldId="273"/>
            <ac:picMk id="6" creationId="{ADAA7E7D-749D-458C-A32D-71237352208E}"/>
          </ac:picMkLst>
        </pc:picChg>
        <pc:picChg chg="add mod">
          <ac:chgData name="Anshuman Rai" userId="c7cafab5dfaeed00" providerId="LiveId" clId="{5742F5D7-42AB-439A-82B8-DE96731E8600}" dt="2021-12-14T03:57:08.312" v="3226" actId="14100"/>
          <ac:picMkLst>
            <pc:docMk/>
            <pc:sldMk cId="1125626209" sldId="273"/>
            <ac:picMk id="7" creationId="{ED663BDC-5906-4596-9FB6-E85EB1411D5D}"/>
          </ac:picMkLst>
        </pc:picChg>
      </pc:sldChg>
      <pc:sldChg chg="modSp new mod">
        <pc:chgData name="Anshuman Rai" userId="c7cafab5dfaeed00" providerId="LiveId" clId="{5742F5D7-42AB-439A-82B8-DE96731E8600}" dt="2021-12-12T18:42:38.685" v="1151" actId="2711"/>
        <pc:sldMkLst>
          <pc:docMk/>
          <pc:sldMk cId="2556877463" sldId="274"/>
        </pc:sldMkLst>
        <pc:spChg chg="mod">
          <ac:chgData name="Anshuman Rai" userId="c7cafab5dfaeed00" providerId="LiveId" clId="{5742F5D7-42AB-439A-82B8-DE96731E8600}" dt="2021-12-12T18:42:38.685" v="1151" actId="2711"/>
          <ac:spMkLst>
            <pc:docMk/>
            <pc:sldMk cId="2556877463" sldId="274"/>
            <ac:spMk id="2" creationId="{8CC2F9AA-F9B0-48EF-9D86-07D4DEC0A120}"/>
          </ac:spMkLst>
        </pc:spChg>
      </pc:sldChg>
      <pc:sldChg chg="addSp delSp modSp new del mod ord">
        <pc:chgData name="Anshuman Rai" userId="c7cafab5dfaeed00" providerId="LiveId" clId="{5742F5D7-42AB-439A-82B8-DE96731E8600}" dt="2021-12-14T03:27:33.265" v="2380" actId="47"/>
        <pc:sldMkLst>
          <pc:docMk/>
          <pc:sldMk cId="25879482" sldId="275"/>
        </pc:sldMkLst>
        <pc:spChg chg="mod">
          <ac:chgData name="Anshuman Rai" userId="c7cafab5dfaeed00" providerId="LiveId" clId="{5742F5D7-42AB-439A-82B8-DE96731E8600}" dt="2021-12-12T18:47:21.168" v="1178" actId="20577"/>
          <ac:spMkLst>
            <pc:docMk/>
            <pc:sldMk cId="25879482" sldId="275"/>
            <ac:spMk id="2" creationId="{4CF6A65D-0769-4107-8921-F21D08CF98C0}"/>
          </ac:spMkLst>
        </pc:spChg>
        <pc:spChg chg="del">
          <ac:chgData name="Anshuman Rai" userId="c7cafab5dfaeed00" providerId="LiveId" clId="{5742F5D7-42AB-439A-82B8-DE96731E8600}" dt="2021-12-13T07:22:54.743" v="1311" actId="931"/>
          <ac:spMkLst>
            <pc:docMk/>
            <pc:sldMk cId="25879482" sldId="275"/>
            <ac:spMk id="3" creationId="{F8AE0FB9-ABF3-4BAB-927F-497B1286FBB6}"/>
          </ac:spMkLst>
        </pc:spChg>
        <pc:spChg chg="add mod">
          <ac:chgData name="Anshuman Rai" userId="c7cafab5dfaeed00" providerId="LiveId" clId="{5742F5D7-42AB-439A-82B8-DE96731E8600}" dt="2021-12-13T07:28:22" v="1384" actId="115"/>
          <ac:spMkLst>
            <pc:docMk/>
            <pc:sldMk cId="25879482" sldId="275"/>
            <ac:spMk id="10" creationId="{55AC7530-F604-4C1A-9EBF-C354483711C9}"/>
          </ac:spMkLst>
        </pc:spChg>
        <pc:spChg chg="add mod">
          <ac:chgData name="Anshuman Rai" userId="c7cafab5dfaeed00" providerId="LiveId" clId="{5742F5D7-42AB-439A-82B8-DE96731E8600}" dt="2021-12-13T07:29:50.148" v="1439" actId="14100"/>
          <ac:spMkLst>
            <pc:docMk/>
            <pc:sldMk cId="25879482" sldId="275"/>
            <ac:spMk id="12" creationId="{A70C2048-7B46-4FAF-8F2A-EB98BBDF807E}"/>
          </ac:spMkLst>
        </pc:spChg>
        <pc:spChg chg="add del">
          <ac:chgData name="Anshuman Rai" userId="c7cafab5dfaeed00" providerId="LiveId" clId="{5742F5D7-42AB-439A-82B8-DE96731E8600}" dt="2021-12-13T07:30:00.290" v="1441" actId="22"/>
          <ac:spMkLst>
            <pc:docMk/>
            <pc:sldMk cId="25879482" sldId="275"/>
            <ac:spMk id="14" creationId="{393A843A-0433-4D0D-8C9C-9EB57B21D7BD}"/>
          </ac:spMkLst>
        </pc:spChg>
        <pc:spChg chg="add mod">
          <ac:chgData name="Anshuman Rai" userId="c7cafab5dfaeed00" providerId="LiveId" clId="{5742F5D7-42AB-439A-82B8-DE96731E8600}" dt="2021-12-13T07:30:51.522" v="1490" actId="1076"/>
          <ac:spMkLst>
            <pc:docMk/>
            <pc:sldMk cId="25879482" sldId="275"/>
            <ac:spMk id="15" creationId="{02F12F18-DC6A-4412-AB07-48773651EA91}"/>
          </ac:spMkLst>
        </pc:spChg>
        <pc:picChg chg="add mod modCrop">
          <ac:chgData name="Anshuman Rai" userId="c7cafab5dfaeed00" providerId="LiveId" clId="{5742F5D7-42AB-439A-82B8-DE96731E8600}" dt="2021-12-13T07:27:07.524" v="1350" actId="1582"/>
          <ac:picMkLst>
            <pc:docMk/>
            <pc:sldMk cId="25879482" sldId="275"/>
            <ac:picMk id="5" creationId="{F91B7DCA-C646-40AD-8F80-4702D8E1EBE9}"/>
          </ac:picMkLst>
        </pc:picChg>
        <pc:picChg chg="add mod modCrop">
          <ac:chgData name="Anshuman Rai" userId="c7cafab5dfaeed00" providerId="LiveId" clId="{5742F5D7-42AB-439A-82B8-DE96731E8600}" dt="2021-12-13T07:27:07.524" v="1350" actId="1582"/>
          <ac:picMkLst>
            <pc:docMk/>
            <pc:sldMk cId="25879482" sldId="275"/>
            <ac:picMk id="7" creationId="{948DC3B9-542D-4B07-B8AF-738763C364DA}"/>
          </ac:picMkLst>
        </pc:picChg>
        <pc:picChg chg="add mod modCrop">
          <ac:chgData name="Anshuman Rai" userId="c7cafab5dfaeed00" providerId="LiveId" clId="{5742F5D7-42AB-439A-82B8-DE96731E8600}" dt="2021-12-13T07:27:07.524" v="1350" actId="1582"/>
          <ac:picMkLst>
            <pc:docMk/>
            <pc:sldMk cId="25879482" sldId="275"/>
            <ac:picMk id="9" creationId="{469433DC-7478-4807-ABA7-D86A8AC6E8C6}"/>
          </ac:picMkLst>
        </pc:picChg>
      </pc:sldChg>
      <pc:sldChg chg="modSp new del mod">
        <pc:chgData name="Anshuman Rai" userId="c7cafab5dfaeed00" providerId="LiveId" clId="{5742F5D7-42AB-439A-82B8-DE96731E8600}" dt="2021-12-14T03:27:39.313" v="2381" actId="47"/>
        <pc:sldMkLst>
          <pc:docMk/>
          <pc:sldMk cId="1812193115" sldId="276"/>
        </pc:sldMkLst>
        <pc:spChg chg="mod">
          <ac:chgData name="Anshuman Rai" userId="c7cafab5dfaeed00" providerId="LiveId" clId="{5742F5D7-42AB-439A-82B8-DE96731E8600}" dt="2021-12-13T07:40:43.554" v="1541" actId="403"/>
          <ac:spMkLst>
            <pc:docMk/>
            <pc:sldMk cId="1812193115" sldId="276"/>
            <ac:spMk id="2" creationId="{C24C7C38-F9C7-4DF7-9D75-F03BFF118D4D}"/>
          </ac:spMkLst>
        </pc:spChg>
        <pc:picChg chg="mod modCrop">
          <ac:chgData name="Anshuman Rai" userId="c7cafab5dfaeed00" providerId="LiveId" clId="{5742F5D7-42AB-439A-82B8-DE96731E8600}" dt="2021-12-13T07:42:53.647" v="1546" actId="14100"/>
          <ac:picMkLst>
            <pc:docMk/>
            <pc:sldMk cId="1812193115" sldId="276"/>
            <ac:picMk id="11" creationId="{C883F89D-1B96-4CB7-8DCE-117ACEF81210}"/>
          </ac:picMkLst>
        </pc:picChg>
      </pc:sldChg>
      <pc:sldChg chg="addSp delSp modSp new mod">
        <pc:chgData name="Anshuman Rai" userId="c7cafab5dfaeed00" providerId="LiveId" clId="{5742F5D7-42AB-439A-82B8-DE96731E8600}" dt="2021-12-18T04:26:54.109" v="3470" actId="20577"/>
        <pc:sldMkLst>
          <pc:docMk/>
          <pc:sldMk cId="1283764501" sldId="277"/>
        </pc:sldMkLst>
        <pc:spChg chg="mod">
          <ac:chgData name="Anshuman Rai" userId="c7cafab5dfaeed00" providerId="LiveId" clId="{5742F5D7-42AB-439A-82B8-DE96731E8600}" dt="2021-12-12T18:50:42.535" v="1242" actId="14100"/>
          <ac:spMkLst>
            <pc:docMk/>
            <pc:sldMk cId="1283764501" sldId="277"/>
            <ac:spMk id="2" creationId="{DF696E11-F30A-4B0A-AAD1-77D4553BDE00}"/>
          </ac:spMkLst>
        </pc:spChg>
        <pc:spChg chg="mod">
          <ac:chgData name="Anshuman Rai" userId="c7cafab5dfaeed00" providerId="LiveId" clId="{5742F5D7-42AB-439A-82B8-DE96731E8600}" dt="2021-12-12T18:50:57.718" v="1243" actId="5793"/>
          <ac:spMkLst>
            <pc:docMk/>
            <pc:sldMk cId="1283764501" sldId="277"/>
            <ac:spMk id="3" creationId="{0F7DDF1B-2744-4AD7-BA37-EDE69410422D}"/>
          </ac:spMkLst>
        </pc:spChg>
        <pc:spChg chg="add mod">
          <ac:chgData name="Anshuman Rai" userId="c7cafab5dfaeed00" providerId="LiveId" clId="{5742F5D7-42AB-439A-82B8-DE96731E8600}" dt="2021-12-14T04:04:10.131" v="3260" actId="1076"/>
          <ac:spMkLst>
            <pc:docMk/>
            <pc:sldMk cId="1283764501" sldId="277"/>
            <ac:spMk id="6" creationId="{05E52E36-513C-4548-AE2A-975904A2D256}"/>
          </ac:spMkLst>
        </pc:spChg>
        <pc:spChg chg="mod">
          <ac:chgData name="Anshuman Rai" userId="c7cafab5dfaeed00" providerId="LiveId" clId="{5742F5D7-42AB-439A-82B8-DE96731E8600}" dt="2021-12-18T04:26:54.109" v="3470" actId="20577"/>
          <ac:spMkLst>
            <pc:docMk/>
            <pc:sldMk cId="1283764501" sldId="277"/>
            <ac:spMk id="10" creationId="{7FE18E6C-7DA9-48BB-AE63-20A5E761AB94}"/>
          </ac:spMkLst>
        </pc:spChg>
        <pc:spChg chg="add del mod">
          <ac:chgData name="Anshuman Rai" userId="c7cafab5dfaeed00" providerId="LiveId" clId="{5742F5D7-42AB-439A-82B8-DE96731E8600}" dt="2021-12-14T04:05:06.004" v="3269" actId="22"/>
          <ac:spMkLst>
            <pc:docMk/>
            <pc:sldMk cId="1283764501" sldId="277"/>
            <ac:spMk id="12" creationId="{793221D5-BBE5-4243-A046-BD01406B4202}"/>
          </ac:spMkLst>
        </pc:spChg>
        <pc:spChg chg="add mod">
          <ac:chgData name="Anshuman Rai" userId="c7cafab5dfaeed00" providerId="LiveId" clId="{5742F5D7-42AB-439A-82B8-DE96731E8600}" dt="2021-12-16T14:08:08.750" v="3296" actId="20577"/>
          <ac:spMkLst>
            <pc:docMk/>
            <pc:sldMk cId="1283764501" sldId="277"/>
            <ac:spMk id="14" creationId="{7538262C-394D-4CBE-BA9D-496399310038}"/>
          </ac:spMkLst>
        </pc:spChg>
        <pc:spChg chg="mod">
          <ac:chgData name="Anshuman Rai" userId="c7cafab5dfaeed00" providerId="LiveId" clId="{5742F5D7-42AB-439A-82B8-DE96731E8600}" dt="2021-12-16T14:09:01.502" v="3300" actId="20577"/>
          <ac:spMkLst>
            <pc:docMk/>
            <pc:sldMk cId="1283764501" sldId="277"/>
            <ac:spMk id="15" creationId="{A215B348-A5EE-4CA5-B8D3-BEC4078189F8}"/>
          </ac:spMkLst>
        </pc:spChg>
        <pc:picChg chg="add mod">
          <ac:chgData name="Anshuman Rai" userId="c7cafab5dfaeed00" providerId="LiveId" clId="{5742F5D7-42AB-439A-82B8-DE96731E8600}" dt="2021-12-14T04:04:34.405" v="3262" actId="1076"/>
          <ac:picMkLst>
            <pc:docMk/>
            <pc:sldMk cId="1283764501" sldId="277"/>
            <ac:picMk id="4" creationId="{A7B71103-FF54-4CED-8A75-3B50F7DBBFF3}"/>
          </ac:picMkLst>
        </pc:picChg>
        <pc:picChg chg="mod">
          <ac:chgData name="Anshuman Rai" userId="c7cafab5dfaeed00" providerId="LiveId" clId="{5742F5D7-42AB-439A-82B8-DE96731E8600}" dt="2021-12-14T04:04:04.982" v="3259" actId="1076"/>
          <ac:picMkLst>
            <pc:docMk/>
            <pc:sldMk cId="1283764501" sldId="277"/>
            <ac:picMk id="5" creationId="{988C1529-F8AE-490D-BDC3-71B78D553493}"/>
          </ac:picMkLst>
        </pc:picChg>
        <pc:picChg chg="mod">
          <ac:chgData name="Anshuman Rai" userId="c7cafab5dfaeed00" providerId="LiveId" clId="{5742F5D7-42AB-439A-82B8-DE96731E8600}" dt="2021-12-14T04:04:40.962" v="3263" actId="14100"/>
          <ac:picMkLst>
            <pc:docMk/>
            <pc:sldMk cId="1283764501" sldId="277"/>
            <ac:picMk id="9" creationId="{B13A9C5B-435A-42F8-9413-295915653A6F}"/>
          </ac:picMkLst>
        </pc:picChg>
        <pc:picChg chg="del">
          <ac:chgData name="Anshuman Rai" userId="c7cafab5dfaeed00" providerId="LiveId" clId="{5742F5D7-42AB-439A-82B8-DE96731E8600}" dt="2021-12-14T03:59:03.101" v="3227" actId="478"/>
          <ac:picMkLst>
            <pc:docMk/>
            <pc:sldMk cId="1283764501" sldId="277"/>
            <ac:picMk id="15" creationId="{2C53EE3D-3B51-4897-8A66-C7729412459A}"/>
          </ac:picMkLst>
        </pc:picChg>
      </pc:sldChg>
      <pc:sldChg chg="modSp new mod ord modAnim">
        <pc:chgData name="Anshuman Rai" userId="c7cafab5dfaeed00" providerId="LiveId" clId="{5742F5D7-42AB-439A-82B8-DE96731E8600}" dt="2021-12-13T07:32:51.217" v="1525"/>
        <pc:sldMkLst>
          <pc:docMk/>
          <pc:sldMk cId="1087173851" sldId="279"/>
        </pc:sldMkLst>
        <pc:spChg chg="mod">
          <ac:chgData name="Anshuman Rai" userId="c7cafab5dfaeed00" providerId="LiveId" clId="{5742F5D7-42AB-439A-82B8-DE96731E8600}" dt="2021-12-13T07:32:02.502" v="1515" actId="1076"/>
          <ac:spMkLst>
            <pc:docMk/>
            <pc:sldMk cId="1087173851" sldId="279"/>
            <ac:spMk id="2" creationId="{4BD1EA73-ADCF-41AC-AA15-7846A987527C}"/>
          </ac:spMkLst>
        </pc:spChg>
        <pc:spChg chg="mod">
          <ac:chgData name="Anshuman Rai" userId="c7cafab5dfaeed00" providerId="LiveId" clId="{5742F5D7-42AB-439A-82B8-DE96731E8600}" dt="2021-12-13T07:32:08.050" v="1516" actId="1076"/>
          <ac:spMkLst>
            <pc:docMk/>
            <pc:sldMk cId="1087173851" sldId="279"/>
            <ac:spMk id="3" creationId="{8BFFA064-6E38-4243-9F8F-8B7AC4165CAB}"/>
          </ac:spMkLst>
        </pc:spChg>
      </pc:sldChg>
      <pc:sldChg chg="addSp modSp new del mod">
        <pc:chgData name="Anshuman Rai" userId="c7cafab5dfaeed00" providerId="LiveId" clId="{5742F5D7-42AB-439A-82B8-DE96731E8600}" dt="2021-12-14T03:19:11.621" v="1972" actId="47"/>
        <pc:sldMkLst>
          <pc:docMk/>
          <pc:sldMk cId="1050799991" sldId="280"/>
        </pc:sldMkLst>
        <pc:spChg chg="mod">
          <ac:chgData name="Anshuman Rai" userId="c7cafab5dfaeed00" providerId="LiveId" clId="{5742F5D7-42AB-439A-82B8-DE96731E8600}" dt="2021-12-14T03:02:13.765" v="1720" actId="27636"/>
          <ac:spMkLst>
            <pc:docMk/>
            <pc:sldMk cId="1050799991" sldId="280"/>
            <ac:spMk id="2" creationId="{CF3D9CB1-6687-4D5F-A953-9F63A5BD3241}"/>
          </ac:spMkLst>
        </pc:spChg>
        <pc:spChg chg="mod">
          <ac:chgData name="Anshuman Rai" userId="c7cafab5dfaeed00" providerId="LiveId" clId="{5742F5D7-42AB-439A-82B8-DE96731E8600}" dt="2021-12-14T03:17:57.550" v="1967"/>
          <ac:spMkLst>
            <pc:docMk/>
            <pc:sldMk cId="1050799991" sldId="280"/>
            <ac:spMk id="3" creationId="{80B613FD-FC7C-4B4F-BF76-69930E0F1DEE}"/>
          </ac:spMkLst>
        </pc:spChg>
        <pc:picChg chg="add mod">
          <ac:chgData name="Anshuman Rai" userId="c7cafab5dfaeed00" providerId="LiveId" clId="{5742F5D7-42AB-439A-82B8-DE96731E8600}" dt="2021-12-14T03:18:28.289" v="1969" actId="1076"/>
          <ac:picMkLst>
            <pc:docMk/>
            <pc:sldMk cId="1050799991" sldId="280"/>
            <ac:picMk id="4" creationId="{5A2A3449-B1EF-4C7F-B434-7DC2AC62A1D5}"/>
          </ac:picMkLst>
        </pc:picChg>
      </pc:sldChg>
      <pc:sldChg chg="addSp delSp modSp add mod">
        <pc:chgData name="Anshuman Rai" userId="c7cafab5dfaeed00" providerId="LiveId" clId="{5742F5D7-42AB-439A-82B8-DE96731E8600}" dt="2021-12-14T03:12:03.627" v="1966" actId="20577"/>
        <pc:sldMkLst>
          <pc:docMk/>
          <pc:sldMk cId="2315503036" sldId="281"/>
        </pc:sldMkLst>
        <pc:spChg chg="mod">
          <ac:chgData name="Anshuman Rai" userId="c7cafab5dfaeed00" providerId="LiveId" clId="{5742F5D7-42AB-439A-82B8-DE96731E8600}" dt="2021-12-14T03:12:03.627" v="1966" actId="20577"/>
          <ac:spMkLst>
            <pc:docMk/>
            <pc:sldMk cId="2315503036" sldId="281"/>
            <ac:spMk id="3" creationId="{4E598757-D7A0-4FB7-9058-9C099B0D1445}"/>
          </ac:spMkLst>
        </pc:spChg>
        <pc:spChg chg="add del">
          <ac:chgData name="Anshuman Rai" userId="c7cafab5dfaeed00" providerId="LiveId" clId="{5742F5D7-42AB-439A-82B8-DE96731E8600}" dt="2021-12-14T03:05:19.987" v="1813" actId="22"/>
          <ac:spMkLst>
            <pc:docMk/>
            <pc:sldMk cId="2315503036" sldId="281"/>
            <ac:spMk id="8" creationId="{42ACF9A0-9755-43C8-8EFD-282686FC180B}"/>
          </ac:spMkLst>
        </pc:spChg>
        <pc:picChg chg="del">
          <ac:chgData name="Anshuman Rai" userId="c7cafab5dfaeed00" providerId="LiveId" clId="{5742F5D7-42AB-439A-82B8-DE96731E8600}" dt="2021-12-14T03:03:39.064" v="1722" actId="478"/>
          <ac:picMkLst>
            <pc:docMk/>
            <pc:sldMk cId="2315503036" sldId="281"/>
            <ac:picMk id="4" creationId="{0BABC58D-861F-4B17-80A3-9207D3A75469}"/>
          </ac:picMkLst>
        </pc:picChg>
        <pc:picChg chg="del mod">
          <ac:chgData name="Anshuman Rai" userId="c7cafab5dfaeed00" providerId="LiveId" clId="{5742F5D7-42AB-439A-82B8-DE96731E8600}" dt="2021-12-14T03:05:16.852" v="1811" actId="478"/>
          <ac:picMkLst>
            <pc:docMk/>
            <pc:sldMk cId="2315503036" sldId="281"/>
            <ac:picMk id="5" creationId="{F540206D-A93E-4A98-846D-0BC311DE8ED3}"/>
          </ac:picMkLst>
        </pc:picChg>
        <pc:picChg chg="mod">
          <ac:chgData name="Anshuman Rai" userId="c7cafab5dfaeed00" providerId="LiveId" clId="{5742F5D7-42AB-439A-82B8-DE96731E8600}" dt="2021-12-14T03:11:47.722" v="1958" actId="1076"/>
          <ac:picMkLst>
            <pc:docMk/>
            <pc:sldMk cId="2315503036" sldId="281"/>
            <ac:picMk id="6" creationId="{B45095DB-20EC-4573-8399-A4633567AB4E}"/>
          </ac:picMkLst>
        </pc:picChg>
        <pc:picChg chg="add mod">
          <ac:chgData name="Anshuman Rai" userId="c7cafab5dfaeed00" providerId="LiveId" clId="{5742F5D7-42AB-439A-82B8-DE96731E8600}" dt="2021-12-14T03:11:51.553" v="1959" actId="1076"/>
          <ac:picMkLst>
            <pc:docMk/>
            <pc:sldMk cId="2315503036" sldId="281"/>
            <ac:picMk id="9" creationId="{84509B5C-3BDF-490C-A25B-776BBE13081A}"/>
          </ac:picMkLst>
        </pc:picChg>
        <pc:picChg chg="add mod">
          <ac:chgData name="Anshuman Rai" userId="c7cafab5dfaeed00" providerId="LiveId" clId="{5742F5D7-42AB-439A-82B8-DE96731E8600}" dt="2021-12-14T03:11:28.852" v="1951" actId="1076"/>
          <ac:picMkLst>
            <pc:docMk/>
            <pc:sldMk cId="2315503036" sldId="281"/>
            <ac:picMk id="10" creationId="{DEAC5DDA-E181-4C2D-BE5B-6EB45080A8AC}"/>
          </ac:picMkLst>
        </pc:picChg>
      </pc:sldChg>
      <pc:sldChg chg="addSp delSp modSp add mod">
        <pc:chgData name="Anshuman Rai" userId="c7cafab5dfaeed00" providerId="LiveId" clId="{5742F5D7-42AB-439A-82B8-DE96731E8600}" dt="2021-12-14T03:51:59.389" v="2917" actId="20577"/>
        <pc:sldMkLst>
          <pc:docMk/>
          <pc:sldMk cId="3745243000" sldId="282"/>
        </pc:sldMkLst>
        <pc:spChg chg="mod">
          <ac:chgData name="Anshuman Rai" userId="c7cafab5dfaeed00" providerId="LiveId" clId="{5742F5D7-42AB-439A-82B8-DE96731E8600}" dt="2021-12-14T03:51:59.389" v="2917" actId="20577"/>
          <ac:spMkLst>
            <pc:docMk/>
            <pc:sldMk cId="3745243000" sldId="282"/>
            <ac:spMk id="3" creationId="{8700AAA4-F1B2-40A5-8DDB-98D4411AF116}"/>
          </ac:spMkLst>
        </pc:spChg>
        <pc:picChg chg="mod">
          <ac:chgData name="Anshuman Rai" userId="c7cafab5dfaeed00" providerId="LiveId" clId="{5742F5D7-42AB-439A-82B8-DE96731E8600}" dt="2021-12-14T03:41:41.548" v="2857" actId="1076"/>
          <ac:picMkLst>
            <pc:docMk/>
            <pc:sldMk cId="3745243000" sldId="282"/>
            <ac:picMk id="4" creationId="{10FF341E-D49F-4659-B9BA-678DE98E9168}"/>
          </ac:picMkLst>
        </pc:picChg>
        <pc:picChg chg="mod">
          <ac:chgData name="Anshuman Rai" userId="c7cafab5dfaeed00" providerId="LiveId" clId="{5742F5D7-42AB-439A-82B8-DE96731E8600}" dt="2021-12-14T03:41:44.776" v="2859" actId="1076"/>
          <ac:picMkLst>
            <pc:docMk/>
            <pc:sldMk cId="3745243000" sldId="282"/>
            <ac:picMk id="5" creationId="{5E5A710F-DE09-4AA0-AC3F-9423999B35B9}"/>
          </ac:picMkLst>
        </pc:picChg>
        <pc:picChg chg="del">
          <ac:chgData name="Anshuman Rai" userId="c7cafab5dfaeed00" providerId="LiveId" clId="{5742F5D7-42AB-439A-82B8-DE96731E8600}" dt="2021-12-14T03:31:47.538" v="2389" actId="478"/>
          <ac:picMkLst>
            <pc:docMk/>
            <pc:sldMk cId="3745243000" sldId="282"/>
            <ac:picMk id="6" creationId="{94CFFB30-B331-4C1B-8E53-9F52D660D8F4}"/>
          </ac:picMkLst>
        </pc:picChg>
        <pc:picChg chg="add mod">
          <ac:chgData name="Anshuman Rai" userId="c7cafab5dfaeed00" providerId="LiveId" clId="{5742F5D7-42AB-439A-82B8-DE96731E8600}" dt="2021-12-14T03:41:51.551" v="2861" actId="1076"/>
          <ac:picMkLst>
            <pc:docMk/>
            <pc:sldMk cId="3745243000" sldId="282"/>
            <ac:picMk id="7" creationId="{B33BC004-586A-4619-B1EE-95DE95A873E5}"/>
          </ac:picMkLst>
        </pc:picChg>
        <pc:picChg chg="add del mod">
          <ac:chgData name="Anshuman Rai" userId="c7cafab5dfaeed00" providerId="LiveId" clId="{5742F5D7-42AB-439A-82B8-DE96731E8600}" dt="2021-12-14T03:37:45.033" v="2457"/>
          <ac:picMkLst>
            <pc:docMk/>
            <pc:sldMk cId="3745243000" sldId="282"/>
            <ac:picMk id="8" creationId="{43011D70-6CE7-4481-8E1F-085E44E45C35}"/>
          </ac:picMkLst>
        </pc:picChg>
      </pc:sldChg>
      <pc:sldChg chg="addSp modSp mod">
        <pc:chgData name="Anshuman Rai" userId="c7cafab5dfaeed00" providerId="LiveId" clId="{5742F5D7-42AB-439A-82B8-DE96731E8600}" dt="2021-12-18T07:50:24.660" v="3480" actId="20577"/>
        <pc:sldMkLst>
          <pc:docMk/>
          <pc:sldMk cId="4076182055" sldId="287"/>
        </pc:sldMkLst>
        <pc:spChg chg="mod">
          <ac:chgData name="Anshuman Rai" userId="c7cafab5dfaeed00" providerId="LiveId" clId="{5742F5D7-42AB-439A-82B8-DE96731E8600}" dt="2021-12-18T04:18:41.763" v="3386" actId="14100"/>
          <ac:spMkLst>
            <pc:docMk/>
            <pc:sldMk cId="4076182055" sldId="287"/>
            <ac:spMk id="2" creationId="{21E01753-1595-4F89-B7EA-09398389C77F}"/>
          </ac:spMkLst>
        </pc:spChg>
        <pc:spChg chg="add mod">
          <ac:chgData name="Anshuman Rai" userId="c7cafab5dfaeed00" providerId="LiveId" clId="{5742F5D7-42AB-439A-82B8-DE96731E8600}" dt="2021-12-18T04:19:02.629" v="3389" actId="14100"/>
          <ac:spMkLst>
            <pc:docMk/>
            <pc:sldMk cId="4076182055" sldId="287"/>
            <ac:spMk id="3" creationId="{AE40A459-4E14-40F3-96D3-BBD23D02E440}"/>
          </ac:spMkLst>
        </pc:spChg>
        <pc:spChg chg="mod">
          <ac:chgData name="Anshuman Rai" userId="c7cafab5dfaeed00" providerId="LiveId" clId="{5742F5D7-42AB-439A-82B8-DE96731E8600}" dt="2021-12-18T07:50:24.660" v="3480" actId="20577"/>
          <ac:spMkLst>
            <pc:docMk/>
            <pc:sldMk cId="4076182055" sldId="287"/>
            <ac:spMk id="12" creationId="{2D6387B2-CA70-4E2F-99F6-1374056FDEFE}"/>
          </ac:spMkLst>
        </pc:spChg>
        <pc:spChg chg="mod">
          <ac:chgData name="Anshuman Rai" userId="c7cafab5dfaeed00" providerId="LiveId" clId="{5742F5D7-42AB-439A-82B8-DE96731E8600}" dt="2021-12-18T04:14:13.935" v="3324"/>
          <ac:spMkLst>
            <pc:docMk/>
            <pc:sldMk cId="4076182055" sldId="287"/>
            <ac:spMk id="13" creationId="{FB8FE4BB-319C-489C-B83A-81E01514340E}"/>
          </ac:spMkLst>
        </pc:spChg>
        <pc:spChg chg="mod">
          <ac:chgData name="Anshuman Rai" userId="c7cafab5dfaeed00" providerId="LiveId" clId="{5742F5D7-42AB-439A-82B8-DE96731E8600}" dt="2021-12-18T04:19:10.224" v="3390" actId="14100"/>
          <ac:spMkLst>
            <pc:docMk/>
            <pc:sldMk cId="4076182055" sldId="287"/>
            <ac:spMk id="14" creationId="{D31754FF-C0ED-4F6E-A6C3-6F1554D23EAA}"/>
          </ac:spMkLst>
        </pc:spChg>
        <pc:graphicFrameChg chg="modGraphic">
          <ac:chgData name="Anshuman Rai" userId="c7cafab5dfaeed00" providerId="LiveId" clId="{5742F5D7-42AB-439A-82B8-DE96731E8600}" dt="2021-12-18T07:50:10.324" v="3476" actId="20577"/>
          <ac:graphicFrameMkLst>
            <pc:docMk/>
            <pc:sldMk cId="4076182055" sldId="287"/>
            <ac:graphicFrameMk id="4" creationId="{A5038496-BFE1-4620-BE74-E1E75C224147}"/>
          </ac:graphicFrameMkLst>
        </pc:graphicFrameChg>
      </pc:sldChg>
      <pc:sldChg chg="modSp mod">
        <pc:chgData name="Anshuman Rai" userId="c7cafab5dfaeed00" providerId="LiveId" clId="{5742F5D7-42AB-439A-82B8-DE96731E8600}" dt="2021-12-18T04:20:20.466" v="3440" actId="27636"/>
        <pc:sldMkLst>
          <pc:docMk/>
          <pc:sldMk cId="3790581468" sldId="288"/>
        </pc:sldMkLst>
        <pc:spChg chg="mod">
          <ac:chgData name="Anshuman Rai" userId="c7cafab5dfaeed00" providerId="LiveId" clId="{5742F5D7-42AB-439A-82B8-DE96731E8600}" dt="2021-12-18T04:20:20.466" v="3440" actId="27636"/>
          <ac:spMkLst>
            <pc:docMk/>
            <pc:sldMk cId="3790581468" sldId="288"/>
            <ac:spMk id="3" creationId="{9681B5C4-4CF7-4773-BC51-9D99C80E789D}"/>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CA2016B-FEDD-489C-8A18-53BC71E06783}" type="datetimeFigureOut">
              <a:rPr lang="en-IN" smtClean="0"/>
              <a:t>18-12-2021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2385373-A9D4-4EEF-B5C3-C01BDDFC8C5F}" type="slidenum">
              <a:rPr lang="en-IN" smtClean="0"/>
              <a:t>‹#›</a:t>
            </a:fld>
            <a:endParaRPr lang="en-IN"/>
          </a:p>
        </p:txBody>
      </p:sp>
    </p:spTree>
    <p:extLst>
      <p:ext uri="{BB962C8B-B14F-4D97-AF65-F5344CB8AC3E}">
        <p14:creationId xmlns:p14="http://schemas.microsoft.com/office/powerpoint/2010/main" val="3735910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A2016B-FEDD-489C-8A18-53BC71E06783}" type="datetimeFigureOut">
              <a:rPr lang="en-IN" smtClean="0"/>
              <a:t>18-12-2021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2385373-A9D4-4EEF-B5C3-C01BDDFC8C5F}" type="slidenum">
              <a:rPr lang="en-IN" smtClean="0"/>
              <a:t>‹#›</a:t>
            </a:fld>
            <a:endParaRPr lang="en-IN"/>
          </a:p>
        </p:txBody>
      </p:sp>
    </p:spTree>
    <p:extLst>
      <p:ext uri="{BB962C8B-B14F-4D97-AF65-F5344CB8AC3E}">
        <p14:creationId xmlns:p14="http://schemas.microsoft.com/office/powerpoint/2010/main" val="2308445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A2016B-FEDD-489C-8A18-53BC71E06783}" type="datetimeFigureOut">
              <a:rPr lang="en-IN" smtClean="0"/>
              <a:t>18-12-2021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2385373-A9D4-4EEF-B5C3-C01BDDFC8C5F}" type="slidenum">
              <a:rPr lang="en-IN" smtClean="0"/>
              <a:t>‹#›</a:t>
            </a:fld>
            <a:endParaRPr lang="en-IN"/>
          </a:p>
        </p:txBody>
      </p:sp>
    </p:spTree>
    <p:extLst>
      <p:ext uri="{BB962C8B-B14F-4D97-AF65-F5344CB8AC3E}">
        <p14:creationId xmlns:p14="http://schemas.microsoft.com/office/powerpoint/2010/main" val="294647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A2016B-FEDD-489C-8A18-53BC71E06783}" type="datetimeFigureOut">
              <a:rPr lang="en-IN" smtClean="0"/>
              <a:t>18-12-2021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2385373-A9D4-4EEF-B5C3-C01BDDFC8C5F}" type="slidenum">
              <a:rPr lang="en-IN" smtClean="0"/>
              <a:t>‹#›</a:t>
            </a:fld>
            <a:endParaRPr lang="en-IN"/>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287292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A2016B-FEDD-489C-8A18-53BC71E06783}" type="datetimeFigureOut">
              <a:rPr lang="en-IN" smtClean="0"/>
              <a:t>18-12-2021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2385373-A9D4-4EEF-B5C3-C01BDDFC8C5F}" type="slidenum">
              <a:rPr lang="en-IN" smtClean="0"/>
              <a:t>‹#›</a:t>
            </a:fld>
            <a:endParaRPr lang="en-IN"/>
          </a:p>
        </p:txBody>
      </p:sp>
    </p:spTree>
    <p:extLst>
      <p:ext uri="{BB962C8B-B14F-4D97-AF65-F5344CB8AC3E}">
        <p14:creationId xmlns:p14="http://schemas.microsoft.com/office/powerpoint/2010/main" val="716699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CA2016B-FEDD-489C-8A18-53BC71E06783}" type="datetimeFigureOut">
              <a:rPr lang="en-IN" smtClean="0"/>
              <a:t>18-12-2021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2385373-A9D4-4EEF-B5C3-C01BDDFC8C5F}" type="slidenum">
              <a:rPr lang="en-IN" smtClean="0"/>
              <a:t>‹#›</a:t>
            </a:fld>
            <a:endParaRPr lang="en-IN"/>
          </a:p>
        </p:txBody>
      </p:sp>
    </p:spTree>
    <p:extLst>
      <p:ext uri="{BB962C8B-B14F-4D97-AF65-F5344CB8AC3E}">
        <p14:creationId xmlns:p14="http://schemas.microsoft.com/office/powerpoint/2010/main" val="3190096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CA2016B-FEDD-489C-8A18-53BC71E06783}" type="datetimeFigureOut">
              <a:rPr lang="en-IN" smtClean="0"/>
              <a:t>18-12-2021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2385373-A9D4-4EEF-B5C3-C01BDDFC8C5F}" type="slidenum">
              <a:rPr lang="en-IN" smtClean="0"/>
              <a:t>‹#›</a:t>
            </a:fld>
            <a:endParaRPr lang="en-IN"/>
          </a:p>
        </p:txBody>
      </p:sp>
    </p:spTree>
    <p:extLst>
      <p:ext uri="{BB962C8B-B14F-4D97-AF65-F5344CB8AC3E}">
        <p14:creationId xmlns:p14="http://schemas.microsoft.com/office/powerpoint/2010/main" val="843203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A2016B-FEDD-489C-8A18-53BC71E06783}" type="datetimeFigureOut">
              <a:rPr lang="en-IN" smtClean="0"/>
              <a:t>18-12-2021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2385373-A9D4-4EEF-B5C3-C01BDDFC8C5F}" type="slidenum">
              <a:rPr lang="en-IN" smtClean="0"/>
              <a:t>‹#›</a:t>
            </a:fld>
            <a:endParaRPr lang="en-IN"/>
          </a:p>
        </p:txBody>
      </p:sp>
    </p:spTree>
    <p:extLst>
      <p:ext uri="{BB962C8B-B14F-4D97-AF65-F5344CB8AC3E}">
        <p14:creationId xmlns:p14="http://schemas.microsoft.com/office/powerpoint/2010/main" val="61506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A2016B-FEDD-489C-8A18-53BC71E06783}" type="datetimeFigureOut">
              <a:rPr lang="en-IN" smtClean="0"/>
              <a:t>18-12-2021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2385373-A9D4-4EEF-B5C3-C01BDDFC8C5F}" type="slidenum">
              <a:rPr lang="en-IN" smtClean="0"/>
              <a:t>‹#›</a:t>
            </a:fld>
            <a:endParaRPr lang="en-IN"/>
          </a:p>
        </p:txBody>
      </p:sp>
    </p:spTree>
    <p:extLst>
      <p:ext uri="{BB962C8B-B14F-4D97-AF65-F5344CB8AC3E}">
        <p14:creationId xmlns:p14="http://schemas.microsoft.com/office/powerpoint/2010/main" val="3571237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A2016B-FEDD-489C-8A18-53BC71E06783}" type="datetimeFigureOut">
              <a:rPr lang="en-IN" smtClean="0"/>
              <a:t>18-12-2021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2385373-A9D4-4EEF-B5C3-C01BDDFC8C5F}" type="slidenum">
              <a:rPr lang="en-IN" smtClean="0"/>
              <a:t>‹#›</a:t>
            </a:fld>
            <a:endParaRPr lang="en-IN"/>
          </a:p>
        </p:txBody>
      </p:sp>
    </p:spTree>
    <p:extLst>
      <p:ext uri="{BB962C8B-B14F-4D97-AF65-F5344CB8AC3E}">
        <p14:creationId xmlns:p14="http://schemas.microsoft.com/office/powerpoint/2010/main" val="63598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A2016B-FEDD-489C-8A18-53BC71E06783}" type="datetimeFigureOut">
              <a:rPr lang="en-IN" smtClean="0"/>
              <a:t>18-12-2021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2385373-A9D4-4EEF-B5C3-C01BDDFC8C5F}" type="slidenum">
              <a:rPr lang="en-IN" smtClean="0"/>
              <a:t>‹#›</a:t>
            </a:fld>
            <a:endParaRPr lang="en-IN"/>
          </a:p>
        </p:txBody>
      </p:sp>
    </p:spTree>
    <p:extLst>
      <p:ext uri="{BB962C8B-B14F-4D97-AF65-F5344CB8AC3E}">
        <p14:creationId xmlns:p14="http://schemas.microsoft.com/office/powerpoint/2010/main" val="2128766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A2016B-FEDD-489C-8A18-53BC71E06783}" type="datetimeFigureOut">
              <a:rPr lang="en-IN" smtClean="0"/>
              <a:t>18-12-2021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2385373-A9D4-4EEF-B5C3-C01BDDFC8C5F}" type="slidenum">
              <a:rPr lang="en-IN" smtClean="0"/>
              <a:t>‹#›</a:t>
            </a:fld>
            <a:endParaRPr lang="en-IN"/>
          </a:p>
        </p:txBody>
      </p:sp>
    </p:spTree>
    <p:extLst>
      <p:ext uri="{BB962C8B-B14F-4D97-AF65-F5344CB8AC3E}">
        <p14:creationId xmlns:p14="http://schemas.microsoft.com/office/powerpoint/2010/main" val="3961484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A2016B-FEDD-489C-8A18-53BC71E06783}" type="datetimeFigureOut">
              <a:rPr lang="en-IN" smtClean="0"/>
              <a:t>18-12-2021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B2385373-A9D4-4EEF-B5C3-C01BDDFC8C5F}" type="slidenum">
              <a:rPr lang="en-IN" smtClean="0"/>
              <a:t>‹#›</a:t>
            </a:fld>
            <a:endParaRPr lang="en-IN"/>
          </a:p>
        </p:txBody>
      </p:sp>
    </p:spTree>
    <p:extLst>
      <p:ext uri="{BB962C8B-B14F-4D97-AF65-F5344CB8AC3E}">
        <p14:creationId xmlns:p14="http://schemas.microsoft.com/office/powerpoint/2010/main" val="2427231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A2016B-FEDD-489C-8A18-53BC71E06783}" type="datetimeFigureOut">
              <a:rPr lang="en-IN" smtClean="0"/>
              <a:t>18-12-2021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2385373-A9D4-4EEF-B5C3-C01BDDFC8C5F}" type="slidenum">
              <a:rPr lang="en-IN" smtClean="0"/>
              <a:t>‹#›</a:t>
            </a:fld>
            <a:endParaRPr lang="en-IN"/>
          </a:p>
        </p:txBody>
      </p:sp>
    </p:spTree>
    <p:extLst>
      <p:ext uri="{BB962C8B-B14F-4D97-AF65-F5344CB8AC3E}">
        <p14:creationId xmlns:p14="http://schemas.microsoft.com/office/powerpoint/2010/main" val="2788209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A2016B-FEDD-489C-8A18-53BC71E06783}" type="datetimeFigureOut">
              <a:rPr lang="en-IN" smtClean="0"/>
              <a:t>18-12-2021</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B2385373-A9D4-4EEF-B5C3-C01BDDFC8C5F}" type="slidenum">
              <a:rPr lang="en-IN" smtClean="0"/>
              <a:t>‹#›</a:t>
            </a:fld>
            <a:endParaRPr lang="en-IN"/>
          </a:p>
        </p:txBody>
      </p:sp>
    </p:spTree>
    <p:extLst>
      <p:ext uri="{BB962C8B-B14F-4D97-AF65-F5344CB8AC3E}">
        <p14:creationId xmlns:p14="http://schemas.microsoft.com/office/powerpoint/2010/main" val="111852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A2016B-FEDD-489C-8A18-53BC71E06783}" type="datetimeFigureOut">
              <a:rPr lang="en-IN" smtClean="0"/>
              <a:t>18-12-2021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2385373-A9D4-4EEF-B5C3-C01BDDFC8C5F}" type="slidenum">
              <a:rPr lang="en-IN" smtClean="0"/>
              <a:t>‹#›</a:t>
            </a:fld>
            <a:endParaRPr lang="en-IN"/>
          </a:p>
        </p:txBody>
      </p:sp>
    </p:spTree>
    <p:extLst>
      <p:ext uri="{BB962C8B-B14F-4D97-AF65-F5344CB8AC3E}">
        <p14:creationId xmlns:p14="http://schemas.microsoft.com/office/powerpoint/2010/main" val="2003848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A2016B-FEDD-489C-8A18-53BC71E06783}" type="datetimeFigureOut">
              <a:rPr lang="en-IN" smtClean="0"/>
              <a:t>18-12-2021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2385373-A9D4-4EEF-B5C3-C01BDDFC8C5F}" type="slidenum">
              <a:rPr lang="en-IN" smtClean="0"/>
              <a:t>‹#›</a:t>
            </a:fld>
            <a:endParaRPr lang="en-IN"/>
          </a:p>
        </p:txBody>
      </p:sp>
    </p:spTree>
    <p:extLst>
      <p:ext uri="{BB962C8B-B14F-4D97-AF65-F5344CB8AC3E}">
        <p14:creationId xmlns:p14="http://schemas.microsoft.com/office/powerpoint/2010/main" val="1934803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FCA2016B-FEDD-489C-8A18-53BC71E06783}" type="datetimeFigureOut">
              <a:rPr lang="en-IN" smtClean="0"/>
              <a:t>18-12-2021</a:t>
            </a:fld>
            <a:endParaRPr lang="en-IN"/>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2385373-A9D4-4EEF-B5C3-C01BDDFC8C5F}" type="slidenum">
              <a:rPr lang="en-IN" smtClean="0"/>
              <a:t>‹#›</a:t>
            </a:fld>
            <a:endParaRPr lang="en-IN"/>
          </a:p>
        </p:txBody>
      </p:sp>
    </p:spTree>
    <p:extLst>
      <p:ext uri="{BB962C8B-B14F-4D97-AF65-F5344CB8AC3E}">
        <p14:creationId xmlns:p14="http://schemas.microsoft.com/office/powerpoint/2010/main" val="27865082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2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g"/><Relationship Id="rId4" Type="http://schemas.openxmlformats.org/officeDocument/2006/relationships/image" Target="../media/image58.jpg"/></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6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09C803B-0FF0-4813-9BC7-D67A2423803B}"/>
              </a:ext>
            </a:extLst>
          </p:cNvPr>
          <p:cNvSpPr>
            <a:spLocks noGrp="1"/>
          </p:cNvSpPr>
          <p:nvPr>
            <p:ph type="subTitle" idx="1"/>
          </p:nvPr>
        </p:nvSpPr>
        <p:spPr>
          <a:xfrm>
            <a:off x="700251" y="1967674"/>
            <a:ext cx="10649607" cy="2738333"/>
          </a:xfrm>
          <a:ln>
            <a:solidFill>
              <a:schemeClr val="tx1"/>
            </a:solidFill>
            <a:prstDash val="lgDashDot"/>
          </a:ln>
        </p:spPr>
        <p:txBody>
          <a:bodyPr>
            <a:noAutofit/>
          </a:bodyPr>
          <a:lstStyle/>
          <a:p>
            <a:r>
              <a:rPr lang="en-US" sz="4400" dirty="0">
                <a:latin typeface="Algerian" panose="04020705040A02060702" pitchFamily="82" charset="0"/>
              </a:rPr>
              <a:t>Glimpses of CO-CURRICULAR ACTIVITIES</a:t>
            </a:r>
          </a:p>
          <a:p>
            <a:r>
              <a:rPr lang="en-US" sz="4400" dirty="0">
                <a:latin typeface="Algerian" panose="04020705040A02060702" pitchFamily="82" charset="0"/>
              </a:rPr>
              <a:t> (2021-2022)</a:t>
            </a:r>
            <a:endParaRPr lang="en-IN" sz="4400" dirty="0">
              <a:latin typeface="Algerian" panose="04020705040A02060702" pitchFamily="82" charset="0"/>
            </a:endParaRPr>
          </a:p>
        </p:txBody>
      </p:sp>
      <p:sp>
        <p:nvSpPr>
          <p:cNvPr id="5" name="Title 4">
            <a:extLst>
              <a:ext uri="{FF2B5EF4-FFF2-40B4-BE49-F238E27FC236}">
                <a16:creationId xmlns:a16="http://schemas.microsoft.com/office/drawing/2014/main" id="{0EB0A93E-D634-4471-BB8B-F0A17B5C944E}"/>
              </a:ext>
            </a:extLst>
          </p:cNvPr>
          <p:cNvSpPr>
            <a:spLocks noGrp="1"/>
          </p:cNvSpPr>
          <p:nvPr>
            <p:ph type="ctrTitle"/>
          </p:nvPr>
        </p:nvSpPr>
        <p:spPr>
          <a:xfrm>
            <a:off x="1398200" y="318322"/>
            <a:ext cx="9001462" cy="2387600"/>
          </a:xfrm>
        </p:spPr>
        <p:txBody>
          <a:bodyPr/>
          <a:lstStyle/>
          <a:p>
            <a:r>
              <a:rPr lang="en-US" dirty="0"/>
              <a:t>  </a:t>
            </a:r>
            <a:endParaRPr lang="en-IN" dirty="0"/>
          </a:p>
        </p:txBody>
      </p:sp>
    </p:spTree>
    <p:extLst>
      <p:ext uri="{BB962C8B-B14F-4D97-AF65-F5344CB8AC3E}">
        <p14:creationId xmlns:p14="http://schemas.microsoft.com/office/powerpoint/2010/main" val="264191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10D12-29BF-4866-A828-BDA280AD20E0}"/>
              </a:ext>
            </a:extLst>
          </p:cNvPr>
          <p:cNvSpPr>
            <a:spLocks noGrp="1"/>
          </p:cNvSpPr>
          <p:nvPr>
            <p:ph type="title"/>
          </p:nvPr>
        </p:nvSpPr>
        <p:spPr>
          <a:xfrm>
            <a:off x="924443" y="2617311"/>
            <a:ext cx="10353761" cy="1326321"/>
          </a:xfrm>
        </p:spPr>
        <p:txBody>
          <a:bodyPr>
            <a:normAutofit/>
          </a:bodyPr>
          <a:lstStyle/>
          <a:p>
            <a:r>
              <a:rPr lang="en-US" sz="8000" u="sng" dirty="0">
                <a:latin typeface="Algerian" panose="04020705040A02060702" pitchFamily="82" charset="0"/>
              </a:rPr>
              <a:t>achievers</a:t>
            </a:r>
            <a:endParaRPr lang="en-IN" sz="8000" u="sng" dirty="0">
              <a:latin typeface="Algerian" panose="04020705040A02060702" pitchFamily="82" charset="0"/>
            </a:endParaRPr>
          </a:p>
        </p:txBody>
      </p:sp>
      <p:sp>
        <p:nvSpPr>
          <p:cNvPr id="3" name="Content Placeholder 2">
            <a:extLst>
              <a:ext uri="{FF2B5EF4-FFF2-40B4-BE49-F238E27FC236}">
                <a16:creationId xmlns:a16="http://schemas.microsoft.com/office/drawing/2014/main" id="{3F1711FC-C4F0-4C0B-8CCA-6E0A08EF676F}"/>
              </a:ext>
            </a:extLst>
          </p:cNvPr>
          <p:cNvSpPr>
            <a:spLocks noGrp="1"/>
          </p:cNvSpPr>
          <p:nvPr>
            <p:ph idx="1"/>
          </p:nvPr>
        </p:nvSpPr>
        <p:spPr>
          <a:xfrm>
            <a:off x="919119" y="5324293"/>
            <a:ext cx="10353762" cy="3695136"/>
          </a:xfrm>
        </p:spPr>
        <p:txBody>
          <a:bodyPr>
            <a:normAutofit/>
          </a:bodyPr>
          <a:lstStyle/>
          <a:p>
            <a:pPr marL="0" indent="0">
              <a:buNone/>
            </a:pPr>
            <a:r>
              <a:rPr lang="en-US" sz="2400" dirty="0"/>
              <a:t> </a:t>
            </a:r>
            <a:endParaRPr lang="en-IN" sz="2400" dirty="0"/>
          </a:p>
        </p:txBody>
      </p:sp>
    </p:spTree>
    <p:extLst>
      <p:ext uri="{BB962C8B-B14F-4D97-AF65-F5344CB8AC3E}">
        <p14:creationId xmlns:p14="http://schemas.microsoft.com/office/powerpoint/2010/main" val="267166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55F97-8863-475E-9189-53BA82510734}"/>
              </a:ext>
            </a:extLst>
          </p:cNvPr>
          <p:cNvSpPr>
            <a:spLocks noGrp="1"/>
          </p:cNvSpPr>
          <p:nvPr>
            <p:ph type="title"/>
          </p:nvPr>
        </p:nvSpPr>
        <p:spPr>
          <a:xfrm>
            <a:off x="882316" y="509377"/>
            <a:ext cx="10427368" cy="910350"/>
          </a:xfrm>
        </p:spPr>
        <p:txBody>
          <a:bodyPr>
            <a:normAutofit fontScale="90000"/>
          </a:bodyPr>
          <a:lstStyle/>
          <a:p>
            <a:pPr marL="342900" lvl="0" indent="-342900">
              <a:lnSpc>
                <a:spcPct val="107000"/>
              </a:lnSpc>
            </a:pPr>
            <a:r>
              <a:rPr lang="en-IN" sz="3100" u="sng" dirty="0">
                <a:effectLst/>
                <a:latin typeface="Algerian" panose="04020705040A02060702" pitchFamily="82" charset="0"/>
                <a:ea typeface="Calibri" panose="020F0502020204030204" pitchFamily="34" charset="0"/>
                <a:cs typeface="Times New Roman" panose="02020603050405020304" pitchFamily="18" charset="0"/>
              </a:rPr>
              <a:t>58th edition of India’s International Movement to Unite Nations (IIMUN)</a:t>
            </a:r>
            <a:endParaRPr lang="en-IN" dirty="0"/>
          </a:p>
        </p:txBody>
      </p:sp>
      <p:sp>
        <p:nvSpPr>
          <p:cNvPr id="3" name="TextBox 2">
            <a:extLst>
              <a:ext uri="{FF2B5EF4-FFF2-40B4-BE49-F238E27FC236}">
                <a16:creationId xmlns:a16="http://schemas.microsoft.com/office/drawing/2014/main" id="{49BB5A95-E3EC-4E61-A0E4-508D3ED64387}"/>
              </a:ext>
            </a:extLst>
          </p:cNvPr>
          <p:cNvSpPr txBox="1"/>
          <p:nvPr/>
        </p:nvSpPr>
        <p:spPr>
          <a:xfrm>
            <a:off x="1741336" y="2337683"/>
            <a:ext cx="3514476" cy="3522428"/>
          </a:xfrm>
          <a:prstGeom prst="rect">
            <a:avLst/>
          </a:prstGeom>
          <a:noFill/>
        </p:spPr>
        <p:txBody>
          <a:bodyPr wrap="square" rtlCol="0">
            <a:spAutoFit/>
          </a:bodyPr>
          <a:lstStyle/>
          <a:p>
            <a:endParaRPr lang="en-IN" dirty="0"/>
          </a:p>
        </p:txBody>
      </p:sp>
      <p:sp>
        <p:nvSpPr>
          <p:cNvPr id="6" name="TextBox 5">
            <a:extLst>
              <a:ext uri="{FF2B5EF4-FFF2-40B4-BE49-F238E27FC236}">
                <a16:creationId xmlns:a16="http://schemas.microsoft.com/office/drawing/2014/main" id="{8DC60AF3-70FA-4EDB-A806-D33E7BC39FB7}"/>
              </a:ext>
            </a:extLst>
          </p:cNvPr>
          <p:cNvSpPr txBox="1"/>
          <p:nvPr/>
        </p:nvSpPr>
        <p:spPr>
          <a:xfrm>
            <a:off x="2791384" y="5580913"/>
            <a:ext cx="2601948" cy="1240083"/>
          </a:xfrm>
          <a:prstGeom prst="rect">
            <a:avLst/>
          </a:prstGeom>
          <a:noFill/>
        </p:spPr>
        <p:txBody>
          <a:bodyPr wrap="square" rtlCol="0">
            <a:spAutoFit/>
          </a:bodyPr>
          <a:lstStyle/>
          <a:p>
            <a:pPr algn="ctr"/>
            <a:r>
              <a:rPr lang="en-US" dirty="0">
                <a:latin typeface="Algerian" panose="04020705040A02060702" pitchFamily="82" charset="0"/>
              </a:rPr>
              <a:t>Kushal-VIII</a:t>
            </a:r>
          </a:p>
          <a:p>
            <a:pPr algn="ctr">
              <a:lnSpc>
                <a:spcPct val="107000"/>
              </a:lnSpc>
            </a:pPr>
            <a:r>
              <a:rPr lang="en-IN" sz="1800" dirty="0">
                <a:effectLst/>
                <a:latin typeface="Algerian" panose="04020705040A02060702" pitchFamily="82" charset="0"/>
                <a:ea typeface="Calibri" panose="020F0502020204030204" pitchFamily="34" charset="0"/>
                <a:cs typeface="Times New Roman" panose="02020603050405020304" pitchFamily="18" charset="0"/>
              </a:rPr>
              <a:t>Best Delegate </a:t>
            </a:r>
          </a:p>
          <a:p>
            <a:pPr algn="ctr">
              <a:lnSpc>
                <a:spcPct val="107000"/>
              </a:lnSpc>
            </a:pPr>
            <a:r>
              <a:rPr lang="en-IN" sz="1800" dirty="0">
                <a:effectLst/>
                <a:latin typeface="Algerian" panose="04020705040A02060702" pitchFamily="82" charset="0"/>
                <a:ea typeface="Calibri" panose="020F0502020204030204" pitchFamily="34" charset="0"/>
                <a:cs typeface="Times New Roman" panose="02020603050405020304" pitchFamily="18" charset="0"/>
              </a:rPr>
              <a:t>Continuous Crisis Committee</a:t>
            </a:r>
          </a:p>
        </p:txBody>
      </p:sp>
      <p:sp>
        <p:nvSpPr>
          <p:cNvPr id="7" name="TextBox 6">
            <a:extLst>
              <a:ext uri="{FF2B5EF4-FFF2-40B4-BE49-F238E27FC236}">
                <a16:creationId xmlns:a16="http://schemas.microsoft.com/office/drawing/2014/main" id="{B2274255-ECC2-4235-BDD3-6EB76F53BEDC}"/>
              </a:ext>
            </a:extLst>
          </p:cNvPr>
          <p:cNvSpPr txBox="1"/>
          <p:nvPr/>
        </p:nvSpPr>
        <p:spPr>
          <a:xfrm>
            <a:off x="6867428" y="5600789"/>
            <a:ext cx="2601948" cy="1200329"/>
          </a:xfrm>
          <a:prstGeom prst="rect">
            <a:avLst/>
          </a:prstGeom>
          <a:noFill/>
        </p:spPr>
        <p:txBody>
          <a:bodyPr wrap="square" rtlCol="0">
            <a:spAutoFit/>
          </a:bodyPr>
          <a:lstStyle/>
          <a:p>
            <a:pPr algn="ctr"/>
            <a:r>
              <a:rPr lang="en-US" dirty="0" err="1">
                <a:latin typeface="Algerian" panose="04020705040A02060702" pitchFamily="82" charset="0"/>
              </a:rPr>
              <a:t>Mridul</a:t>
            </a:r>
            <a:r>
              <a:rPr lang="en-US" dirty="0">
                <a:latin typeface="Algerian" panose="04020705040A02060702" pitchFamily="82" charset="0"/>
              </a:rPr>
              <a:t> Jain-XII</a:t>
            </a:r>
          </a:p>
          <a:p>
            <a:pPr algn="ctr"/>
            <a:r>
              <a:rPr lang="en-IN" sz="1800" dirty="0">
                <a:effectLst/>
                <a:latin typeface="Algerian" panose="04020705040A02060702" pitchFamily="82" charset="0"/>
                <a:ea typeface="Calibri" panose="020F0502020204030204" pitchFamily="34" charset="0"/>
                <a:cs typeface="Times New Roman" panose="02020603050405020304" pitchFamily="18" charset="0"/>
              </a:rPr>
              <a:t>High commendation </a:t>
            </a:r>
            <a:endParaRPr lang="en-US" sz="1800" dirty="0">
              <a:effectLst/>
              <a:latin typeface="Algerian" panose="04020705040A02060702" pitchFamily="82" charset="0"/>
              <a:ea typeface="Calibri" panose="020F0502020204030204" pitchFamily="34" charset="0"/>
              <a:cs typeface="Times New Roman" panose="02020603050405020304" pitchFamily="18" charset="0"/>
            </a:endParaRPr>
          </a:p>
          <a:p>
            <a:pPr algn="ctr"/>
            <a:r>
              <a:rPr lang="en-US" dirty="0">
                <a:latin typeface="Algerian" panose="04020705040A02060702" pitchFamily="82" charset="0"/>
                <a:cs typeface="Times New Roman" panose="02020603050405020304" pitchFamily="18" charset="0"/>
              </a:rPr>
              <a:t>LGBTQ+ COMMITTEE </a:t>
            </a:r>
            <a:endParaRPr lang="en-US" dirty="0"/>
          </a:p>
          <a:p>
            <a:pPr algn="ctr"/>
            <a:r>
              <a:rPr lang="en-US" dirty="0"/>
              <a:t> </a:t>
            </a:r>
            <a:endParaRPr lang="en-IN" dirty="0"/>
          </a:p>
        </p:txBody>
      </p:sp>
      <p:pic>
        <p:nvPicPr>
          <p:cNvPr id="5" name="Picture 4">
            <a:extLst>
              <a:ext uri="{FF2B5EF4-FFF2-40B4-BE49-F238E27FC236}">
                <a16:creationId xmlns:a16="http://schemas.microsoft.com/office/drawing/2014/main" id="{EEEFDE1E-369F-4677-93C2-CCC3A68D53FD}"/>
              </a:ext>
            </a:extLst>
          </p:cNvPr>
          <p:cNvPicPr>
            <a:picLocks noChangeAspect="1"/>
          </p:cNvPicPr>
          <p:nvPr/>
        </p:nvPicPr>
        <p:blipFill rotWithShape="1">
          <a:blip r:embed="rId2">
            <a:extLst>
              <a:ext uri="{28A0092B-C50C-407E-A947-70E740481C1C}">
                <a14:useLocalDpi xmlns:a14="http://schemas.microsoft.com/office/drawing/2010/main" val="0"/>
              </a:ext>
            </a:extLst>
          </a:blip>
          <a:srcRect l="2098" t="5012" r="3396" b="3293"/>
          <a:stretch/>
        </p:blipFill>
        <p:spPr>
          <a:xfrm>
            <a:off x="6867428" y="3013087"/>
            <a:ext cx="2449002" cy="2395922"/>
          </a:xfrm>
          <a:prstGeom prst="rect">
            <a:avLst/>
          </a:prstGeom>
          <a:ln w="57150">
            <a:solidFill>
              <a:schemeClr val="tx1"/>
            </a:solidFill>
          </a:ln>
        </p:spPr>
      </p:pic>
      <p:pic>
        <p:nvPicPr>
          <p:cNvPr id="8" name="Picture 7">
            <a:extLst>
              <a:ext uri="{FF2B5EF4-FFF2-40B4-BE49-F238E27FC236}">
                <a16:creationId xmlns:a16="http://schemas.microsoft.com/office/drawing/2014/main" id="{B39B9DC2-CEDA-4204-9EB4-9B93959BC2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28" t="2717" r="50949" b="51495"/>
          <a:stretch/>
        </p:blipFill>
        <p:spPr bwMode="auto">
          <a:xfrm>
            <a:off x="2875570" y="3013087"/>
            <a:ext cx="2449002" cy="2395922"/>
          </a:xfrm>
          <a:prstGeom prst="rect">
            <a:avLst/>
          </a:prstGeom>
          <a:noFill/>
          <a:ln w="57150">
            <a:solidFill>
              <a:schemeClr val="tx1"/>
            </a:solidFill>
          </a:ln>
        </p:spPr>
      </p:pic>
      <p:sp>
        <p:nvSpPr>
          <p:cNvPr id="4" name="TextBox 3">
            <a:extLst>
              <a:ext uri="{FF2B5EF4-FFF2-40B4-BE49-F238E27FC236}">
                <a16:creationId xmlns:a16="http://schemas.microsoft.com/office/drawing/2014/main" id="{44AF004A-EFFF-406A-A237-269250643030}"/>
              </a:ext>
            </a:extLst>
          </p:cNvPr>
          <p:cNvSpPr txBox="1"/>
          <p:nvPr/>
        </p:nvSpPr>
        <p:spPr>
          <a:xfrm>
            <a:off x="1195138" y="1640854"/>
            <a:ext cx="10114546" cy="1200329"/>
          </a:xfrm>
          <a:prstGeom prst="rect">
            <a:avLst/>
          </a:prstGeom>
          <a:noFill/>
        </p:spPr>
        <p:txBody>
          <a:bodyPr wrap="square" rtlCol="0">
            <a:spAutoFit/>
          </a:bodyPr>
          <a:lstStyle/>
          <a:p>
            <a:pPr algn="just"/>
            <a:r>
              <a:rPr lang="en-IN" sz="1800" dirty="0">
                <a:effectLst/>
                <a:latin typeface="Algerian" panose="04020705040A02060702" pitchFamily="82" charset="0"/>
                <a:ea typeface="Calibri" panose="020F0502020204030204" pitchFamily="34" charset="0"/>
                <a:cs typeface="Times New Roman" panose="02020603050405020304" pitchFamily="18" charset="0"/>
              </a:rPr>
              <a:t>In the global 58th edition of IIMUN Conference, organised by IIMUN organisation more than 500 students across 160 cities and 22 countries took part, where students had to represent various delegates from different countries or communities.</a:t>
            </a:r>
            <a:endParaRPr lang="en-IN" dirty="0"/>
          </a:p>
        </p:txBody>
      </p:sp>
    </p:spTree>
    <p:extLst>
      <p:ext uri="{BB962C8B-B14F-4D97-AF65-F5344CB8AC3E}">
        <p14:creationId xmlns:p14="http://schemas.microsoft.com/office/powerpoint/2010/main" val="3862045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C753-2324-4274-BE56-217C64A460F5}"/>
              </a:ext>
            </a:extLst>
          </p:cNvPr>
          <p:cNvSpPr>
            <a:spLocks noGrp="1"/>
          </p:cNvSpPr>
          <p:nvPr>
            <p:ph type="title"/>
          </p:nvPr>
        </p:nvSpPr>
        <p:spPr>
          <a:xfrm>
            <a:off x="745958" y="280737"/>
            <a:ext cx="10796337" cy="681789"/>
          </a:xfrm>
        </p:spPr>
        <p:txBody>
          <a:bodyPr>
            <a:normAutofit/>
          </a:bodyPr>
          <a:lstStyle/>
          <a:p>
            <a:pPr>
              <a:lnSpc>
                <a:spcPct val="150000"/>
              </a:lnSpc>
            </a:pPr>
            <a:r>
              <a:rPr lang="en-IN" sz="2800" u="sng" dirty="0" err="1">
                <a:effectLst/>
                <a:latin typeface="Algerian" panose="04020705040A02060702" pitchFamily="82" charset="0"/>
                <a:ea typeface="Calibri" panose="020F0502020204030204" pitchFamily="34" charset="0"/>
                <a:cs typeface="Times New Roman" panose="02020603050405020304" pitchFamily="18" charset="0"/>
              </a:rPr>
              <a:t>Potenzia</a:t>
            </a:r>
            <a:r>
              <a:rPr lang="en-IN" sz="2800" u="sng" dirty="0">
                <a:effectLst/>
                <a:latin typeface="Algerian" panose="04020705040A02060702" pitchFamily="82" charset="0"/>
                <a:ea typeface="Calibri" panose="020F0502020204030204" pitchFamily="34" charset="0"/>
                <a:cs typeface="Times New Roman" panose="02020603050405020304" pitchFamily="18" charset="0"/>
              </a:rPr>
              <a:t> </a:t>
            </a:r>
            <a:r>
              <a:rPr lang="en-IN" sz="2800" u="sng" dirty="0" err="1">
                <a:effectLst/>
                <a:latin typeface="Algerian" panose="04020705040A02060702" pitchFamily="82" charset="0"/>
                <a:ea typeface="Calibri" panose="020F0502020204030204" pitchFamily="34" charset="0"/>
                <a:cs typeface="Times New Roman" panose="02020603050405020304" pitchFamily="18" charset="0"/>
              </a:rPr>
              <a:t>Exzeloncse</a:t>
            </a:r>
            <a:r>
              <a:rPr lang="en-IN" sz="2800" u="sng" dirty="0">
                <a:effectLst/>
                <a:latin typeface="Algerian" panose="04020705040A02060702" pitchFamily="82" charset="0"/>
                <a:ea typeface="Calibri" panose="020F0502020204030204" pitchFamily="34" charset="0"/>
                <a:cs typeface="Times New Roman" panose="02020603050405020304" pitchFamily="18" charset="0"/>
              </a:rPr>
              <a:t> </a:t>
            </a:r>
            <a:endParaRPr lang="en-IN" u="sng" dirty="0"/>
          </a:p>
        </p:txBody>
      </p:sp>
      <p:pic>
        <p:nvPicPr>
          <p:cNvPr id="11" name="Content Placeholder 10">
            <a:extLst>
              <a:ext uri="{FF2B5EF4-FFF2-40B4-BE49-F238E27FC236}">
                <a16:creationId xmlns:a16="http://schemas.microsoft.com/office/drawing/2014/main" id="{C4D6D1C3-7FCE-4F8F-A897-307FBC81DAC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68" b="-1"/>
          <a:stretch/>
        </p:blipFill>
        <p:spPr>
          <a:xfrm>
            <a:off x="5253190" y="2879619"/>
            <a:ext cx="1931393" cy="2255127"/>
          </a:xfrm>
          <a:ln w="57150">
            <a:solidFill>
              <a:schemeClr val="tx1"/>
            </a:solidFill>
          </a:ln>
        </p:spPr>
      </p:pic>
      <p:pic>
        <p:nvPicPr>
          <p:cNvPr id="13" name="Picture 12">
            <a:extLst>
              <a:ext uri="{FF2B5EF4-FFF2-40B4-BE49-F238E27FC236}">
                <a16:creationId xmlns:a16="http://schemas.microsoft.com/office/drawing/2014/main" id="{3640274B-0B78-46E9-A023-09C2EBAF9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238" y="2879621"/>
            <a:ext cx="1931393" cy="2255127"/>
          </a:xfrm>
          <a:prstGeom prst="rect">
            <a:avLst/>
          </a:prstGeom>
          <a:ln w="57150">
            <a:solidFill>
              <a:schemeClr val="tx1"/>
            </a:solidFill>
          </a:ln>
        </p:spPr>
      </p:pic>
      <p:pic>
        <p:nvPicPr>
          <p:cNvPr id="15" name="Picture 14">
            <a:extLst>
              <a:ext uri="{FF2B5EF4-FFF2-40B4-BE49-F238E27FC236}">
                <a16:creationId xmlns:a16="http://schemas.microsoft.com/office/drawing/2014/main" id="{8D8FFDF2-3A1C-4641-860D-E9E74CAACA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0485" y="2879619"/>
            <a:ext cx="1911670" cy="2255127"/>
          </a:xfrm>
          <a:prstGeom prst="rect">
            <a:avLst/>
          </a:prstGeom>
          <a:ln w="57150">
            <a:solidFill>
              <a:schemeClr val="tx1"/>
            </a:solidFill>
          </a:ln>
        </p:spPr>
      </p:pic>
      <p:sp>
        <p:nvSpPr>
          <p:cNvPr id="16" name="TextBox 15">
            <a:extLst>
              <a:ext uri="{FF2B5EF4-FFF2-40B4-BE49-F238E27FC236}">
                <a16:creationId xmlns:a16="http://schemas.microsoft.com/office/drawing/2014/main" id="{903D1A68-FD94-49B2-B4CE-D65BA4164DC4}"/>
              </a:ext>
            </a:extLst>
          </p:cNvPr>
          <p:cNvSpPr txBox="1"/>
          <p:nvPr/>
        </p:nvSpPr>
        <p:spPr>
          <a:xfrm>
            <a:off x="1580529" y="5534853"/>
            <a:ext cx="2413955" cy="584775"/>
          </a:xfrm>
          <a:prstGeom prst="rect">
            <a:avLst/>
          </a:prstGeom>
          <a:noFill/>
        </p:spPr>
        <p:txBody>
          <a:bodyPr wrap="square" rtlCol="0">
            <a:spAutoFit/>
          </a:bodyPr>
          <a:lstStyle/>
          <a:p>
            <a:r>
              <a:rPr lang="en-US" sz="1600" dirty="0">
                <a:latin typeface="Algerian" panose="04020705040A02060702" pitchFamily="82" charset="0"/>
              </a:rPr>
              <a:t>1</a:t>
            </a:r>
            <a:r>
              <a:rPr lang="en-US" sz="1600" baseline="30000" dirty="0">
                <a:latin typeface="Algerian" panose="04020705040A02060702" pitchFamily="82" charset="0"/>
              </a:rPr>
              <a:t>ST</a:t>
            </a:r>
            <a:r>
              <a:rPr lang="en-US" sz="1600" dirty="0">
                <a:latin typeface="Algerian" panose="04020705040A02060702" pitchFamily="82" charset="0"/>
              </a:rPr>
              <a:t> PRIZE- </a:t>
            </a:r>
            <a:r>
              <a:rPr lang="en-IN" sz="1600" dirty="0">
                <a:effectLst/>
                <a:latin typeface="Algerian" panose="04020705040A02060702" pitchFamily="82" charset="0"/>
                <a:ea typeface="Calibri" panose="020F0502020204030204" pitchFamily="34" charset="0"/>
                <a:cs typeface="Times New Roman" panose="02020603050405020304" pitchFamily="18" charset="0"/>
              </a:rPr>
              <a:t>‘Soliloquy’</a:t>
            </a:r>
            <a:endParaRPr lang="en-US" sz="1600" dirty="0">
              <a:latin typeface="Algerian" panose="04020705040A02060702" pitchFamily="82" charset="0"/>
            </a:endParaRPr>
          </a:p>
          <a:p>
            <a:r>
              <a:rPr lang="en-US" sz="1600" dirty="0">
                <a:latin typeface="Algerian" panose="04020705040A02060702" pitchFamily="82" charset="0"/>
              </a:rPr>
              <a:t>SABRINA HEHAR- XII</a:t>
            </a:r>
            <a:endParaRPr lang="en-US" sz="2000" dirty="0">
              <a:latin typeface="Algerian" panose="04020705040A02060702" pitchFamily="82" charset="0"/>
            </a:endParaRPr>
          </a:p>
        </p:txBody>
      </p:sp>
      <p:sp>
        <p:nvSpPr>
          <p:cNvPr id="19" name="TextBox 18">
            <a:extLst>
              <a:ext uri="{FF2B5EF4-FFF2-40B4-BE49-F238E27FC236}">
                <a16:creationId xmlns:a16="http://schemas.microsoft.com/office/drawing/2014/main" id="{EA73ABB5-E62A-46D1-B36E-B6F2DFA9086E}"/>
              </a:ext>
            </a:extLst>
          </p:cNvPr>
          <p:cNvSpPr txBox="1"/>
          <p:nvPr/>
        </p:nvSpPr>
        <p:spPr>
          <a:xfrm>
            <a:off x="5165558" y="5503095"/>
            <a:ext cx="2141620" cy="830997"/>
          </a:xfrm>
          <a:prstGeom prst="rect">
            <a:avLst/>
          </a:prstGeom>
          <a:noFill/>
        </p:spPr>
        <p:txBody>
          <a:bodyPr wrap="square" rtlCol="0">
            <a:spAutoFit/>
          </a:bodyPr>
          <a:lstStyle/>
          <a:p>
            <a:r>
              <a:rPr lang="en-IN" sz="1600" dirty="0">
                <a:effectLst/>
                <a:latin typeface="Algerian" panose="04020705040A02060702" pitchFamily="82" charset="0"/>
                <a:ea typeface="Calibri" panose="020F0502020204030204" pitchFamily="34" charset="0"/>
                <a:cs typeface="Times New Roman" panose="02020603050405020304" pitchFamily="18" charset="0"/>
              </a:rPr>
              <a:t>2</a:t>
            </a:r>
            <a:r>
              <a:rPr lang="en-IN" sz="1600" baseline="30000" dirty="0">
                <a:effectLst/>
                <a:latin typeface="Algerian" panose="04020705040A02060702" pitchFamily="82" charset="0"/>
                <a:ea typeface="Calibri" panose="020F0502020204030204" pitchFamily="34" charset="0"/>
                <a:cs typeface="Times New Roman" panose="02020603050405020304" pitchFamily="18" charset="0"/>
              </a:rPr>
              <a:t>nd</a:t>
            </a:r>
            <a:r>
              <a:rPr lang="en-IN" sz="1600" dirty="0">
                <a:effectLst/>
                <a:latin typeface="Algerian" panose="04020705040A02060702" pitchFamily="82" charset="0"/>
                <a:ea typeface="Calibri" panose="020F0502020204030204" pitchFamily="34" charset="0"/>
                <a:cs typeface="Times New Roman" panose="02020603050405020304" pitchFamily="18" charset="0"/>
              </a:rPr>
              <a:t> prize-‘Musique de folk’</a:t>
            </a:r>
            <a:endParaRPr lang="en-IN" sz="1600" dirty="0">
              <a:latin typeface="Algerian" panose="04020705040A02060702" pitchFamily="82" charset="0"/>
            </a:endParaRPr>
          </a:p>
          <a:p>
            <a:r>
              <a:rPr lang="en-IN" sz="1600" dirty="0">
                <a:latin typeface="Algerian" panose="04020705040A02060702" pitchFamily="82" charset="0"/>
              </a:rPr>
              <a:t>Dhruv Thapa- iii</a:t>
            </a:r>
          </a:p>
        </p:txBody>
      </p:sp>
      <p:sp>
        <p:nvSpPr>
          <p:cNvPr id="3" name="TextBox 2">
            <a:extLst>
              <a:ext uri="{FF2B5EF4-FFF2-40B4-BE49-F238E27FC236}">
                <a16:creationId xmlns:a16="http://schemas.microsoft.com/office/drawing/2014/main" id="{C137DD1C-1530-4F11-82C0-9B6969FBA7F4}"/>
              </a:ext>
            </a:extLst>
          </p:cNvPr>
          <p:cNvSpPr txBox="1"/>
          <p:nvPr/>
        </p:nvSpPr>
        <p:spPr>
          <a:xfrm>
            <a:off x="8486655" y="5503095"/>
            <a:ext cx="2413955" cy="584775"/>
          </a:xfrm>
          <a:prstGeom prst="rect">
            <a:avLst/>
          </a:prstGeom>
          <a:noFill/>
        </p:spPr>
        <p:txBody>
          <a:bodyPr wrap="square" rtlCol="0">
            <a:spAutoFit/>
          </a:bodyPr>
          <a:lstStyle/>
          <a:p>
            <a:r>
              <a:rPr lang="en-IN" sz="1600" dirty="0">
                <a:effectLst/>
                <a:latin typeface="Algerian" panose="04020705040A02060702" pitchFamily="82" charset="0"/>
                <a:ea typeface="Calibri" panose="020F0502020204030204" pitchFamily="34" charset="0"/>
                <a:cs typeface="Times New Roman" panose="02020603050405020304" pitchFamily="18" charset="0"/>
              </a:rPr>
              <a:t>2</a:t>
            </a:r>
            <a:r>
              <a:rPr lang="en-IN" sz="1600" baseline="30000" dirty="0">
                <a:effectLst/>
                <a:latin typeface="Algerian" panose="04020705040A02060702" pitchFamily="82" charset="0"/>
                <a:ea typeface="Calibri" panose="020F0502020204030204" pitchFamily="34" charset="0"/>
                <a:cs typeface="Times New Roman" panose="02020603050405020304" pitchFamily="18" charset="0"/>
              </a:rPr>
              <a:t>nd</a:t>
            </a:r>
            <a:r>
              <a:rPr lang="en-IN" sz="1600" dirty="0">
                <a:effectLst/>
                <a:latin typeface="Algerian" panose="04020705040A02060702" pitchFamily="82" charset="0"/>
                <a:ea typeface="Calibri" panose="020F0502020204030204" pitchFamily="34" charset="0"/>
                <a:cs typeface="Times New Roman" panose="02020603050405020304" pitchFamily="18" charset="0"/>
              </a:rPr>
              <a:t> prize- ‘Elocution’ </a:t>
            </a:r>
            <a:endParaRPr lang="en-US" sz="1600" dirty="0"/>
          </a:p>
          <a:p>
            <a:r>
              <a:rPr lang="en-IN" sz="1600" dirty="0" err="1">
                <a:latin typeface="Algerian" panose="04020705040A02060702" pitchFamily="82" charset="0"/>
              </a:rPr>
              <a:t>Prtishtha</a:t>
            </a:r>
            <a:r>
              <a:rPr lang="en-IN" sz="1600" dirty="0">
                <a:latin typeface="Algerian" panose="04020705040A02060702" pitchFamily="82" charset="0"/>
              </a:rPr>
              <a:t> </a:t>
            </a:r>
            <a:r>
              <a:rPr lang="en-IN" sz="1600" dirty="0" err="1">
                <a:latin typeface="Algerian" panose="04020705040A02060702" pitchFamily="82" charset="0"/>
              </a:rPr>
              <a:t>soni</a:t>
            </a:r>
            <a:r>
              <a:rPr lang="en-IN" sz="1600" dirty="0">
                <a:latin typeface="Algerian" panose="04020705040A02060702" pitchFamily="82" charset="0"/>
              </a:rPr>
              <a:t>- xii</a:t>
            </a:r>
          </a:p>
        </p:txBody>
      </p:sp>
      <p:sp>
        <p:nvSpPr>
          <p:cNvPr id="4" name="TextBox 3">
            <a:extLst>
              <a:ext uri="{FF2B5EF4-FFF2-40B4-BE49-F238E27FC236}">
                <a16:creationId xmlns:a16="http://schemas.microsoft.com/office/drawing/2014/main" id="{ECC99D40-EAD4-4E33-8D0D-0A9CC6C5C130}"/>
              </a:ext>
            </a:extLst>
          </p:cNvPr>
          <p:cNvSpPr txBox="1"/>
          <p:nvPr/>
        </p:nvSpPr>
        <p:spPr>
          <a:xfrm>
            <a:off x="625642" y="1226334"/>
            <a:ext cx="10916653" cy="1624484"/>
          </a:xfrm>
          <a:prstGeom prst="rect">
            <a:avLst/>
          </a:prstGeom>
          <a:noFill/>
        </p:spPr>
        <p:txBody>
          <a:bodyPr wrap="square" rtlCol="0">
            <a:spAutoFit/>
          </a:bodyPr>
          <a:lstStyle/>
          <a:p>
            <a:pPr marL="742950" indent="-285750" algn="just">
              <a:lnSpc>
                <a:spcPct val="107000"/>
              </a:lnSpc>
              <a:buFont typeface="Arial" panose="020B0604020202020204" pitchFamily="34" charset="0"/>
              <a:buChar char="•"/>
            </a:pPr>
            <a:r>
              <a:rPr lang="en-IN" sz="1400" dirty="0" err="1">
                <a:effectLst/>
                <a:latin typeface="Algerian" panose="04020705040A02060702" pitchFamily="82" charset="0"/>
                <a:ea typeface="Calibri" panose="020F0502020204030204" pitchFamily="34" charset="0"/>
                <a:cs typeface="Times New Roman" panose="02020603050405020304" pitchFamily="18" charset="0"/>
              </a:rPr>
              <a:t>Potenzia</a:t>
            </a:r>
            <a:r>
              <a:rPr lang="en-IN" sz="1400" dirty="0">
                <a:effectLst/>
                <a:latin typeface="Algerian" panose="04020705040A02060702" pitchFamily="82" charset="0"/>
                <a:ea typeface="Calibri" panose="020F0502020204030204" pitchFamily="34" charset="0"/>
                <a:cs typeface="Times New Roman" panose="02020603050405020304" pitchFamily="18" charset="0"/>
              </a:rPr>
              <a:t> </a:t>
            </a:r>
            <a:r>
              <a:rPr lang="en-IN" sz="1400" dirty="0" err="1">
                <a:effectLst/>
                <a:latin typeface="Algerian" panose="04020705040A02060702" pitchFamily="82" charset="0"/>
                <a:ea typeface="Calibri" panose="020F0502020204030204" pitchFamily="34" charset="0"/>
                <a:cs typeface="Times New Roman" panose="02020603050405020304" pitchFamily="18" charset="0"/>
              </a:rPr>
              <a:t>Exzeloncse</a:t>
            </a:r>
            <a:r>
              <a:rPr lang="en-IN" sz="1400" dirty="0">
                <a:effectLst/>
                <a:latin typeface="Algerian" panose="04020705040A02060702" pitchFamily="82" charset="0"/>
                <a:ea typeface="Calibri" panose="020F0502020204030204" pitchFamily="34" charset="0"/>
                <a:cs typeface="Times New Roman" panose="02020603050405020304" pitchFamily="18" charset="0"/>
              </a:rPr>
              <a:t> is a literary and cultural fest conducted by Army Public School RK Puram </a:t>
            </a:r>
            <a:r>
              <a:rPr lang="en-IN" sz="1400" dirty="0" err="1">
                <a:effectLst/>
                <a:latin typeface="Algerian" panose="04020705040A02060702" pitchFamily="82" charset="0"/>
                <a:ea typeface="Calibri" panose="020F0502020204030204" pitchFamily="34" charset="0"/>
                <a:cs typeface="Times New Roman" panose="02020603050405020304" pitchFamily="18" charset="0"/>
              </a:rPr>
              <a:t>Secunderabad</a:t>
            </a:r>
            <a:r>
              <a:rPr lang="en-IN" sz="1400" dirty="0">
                <a:effectLst/>
                <a:latin typeface="Algerian" panose="04020705040A02060702" pitchFamily="82" charset="0"/>
                <a:ea typeface="Calibri" panose="020F0502020204030204" pitchFamily="34" charset="0"/>
                <a:cs typeface="Times New Roman" panose="02020603050405020304" pitchFamily="18" charset="0"/>
              </a:rPr>
              <a:t> this event was conducted virtually and Army public schools from all over the country along with few renowned Public Schools participated in the said event.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pPr>
            <a:r>
              <a:rPr lang="en-IN" sz="1400" dirty="0">
                <a:effectLst/>
                <a:latin typeface="Algerian" panose="04020705040A02060702" pitchFamily="82" charset="0"/>
                <a:ea typeface="Calibri" panose="020F0502020204030204" pitchFamily="34" charset="0"/>
                <a:cs typeface="Times New Roman" panose="02020603050405020304" pitchFamily="18" charset="0"/>
              </a:rPr>
              <a:t>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indent="-285750" algn="just">
              <a:lnSpc>
                <a:spcPct val="107000"/>
              </a:lnSpc>
              <a:spcAft>
                <a:spcPts val="800"/>
              </a:spcAft>
              <a:buFont typeface="Arial" panose="020B0604020202020204" pitchFamily="34" charset="0"/>
              <a:buChar char="•"/>
            </a:pPr>
            <a:r>
              <a:rPr lang="en-IN" sz="1400" dirty="0">
                <a:effectLst/>
                <a:latin typeface="Algerian" panose="04020705040A02060702" pitchFamily="82" charset="0"/>
                <a:ea typeface="Calibri" panose="020F0502020204030204" pitchFamily="34" charset="0"/>
                <a:cs typeface="Times New Roman" panose="02020603050405020304" pitchFamily="18" charset="0"/>
              </a:rPr>
              <a:t>Students of APS Mumbai participated in seven events, and won prizes in the following events: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spTree>
    <p:extLst>
      <p:ext uri="{BB962C8B-B14F-4D97-AF65-F5344CB8AC3E}">
        <p14:creationId xmlns:p14="http://schemas.microsoft.com/office/powerpoint/2010/main" val="2646408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D45E7-0C4F-4137-B20D-434A6A10EDF9}"/>
              </a:ext>
            </a:extLst>
          </p:cNvPr>
          <p:cNvSpPr>
            <a:spLocks noGrp="1"/>
          </p:cNvSpPr>
          <p:nvPr>
            <p:ph type="title"/>
          </p:nvPr>
        </p:nvSpPr>
        <p:spPr>
          <a:xfrm>
            <a:off x="919119" y="401053"/>
            <a:ext cx="10353761" cy="922421"/>
          </a:xfrm>
        </p:spPr>
        <p:txBody>
          <a:bodyPr>
            <a:normAutofit/>
          </a:bodyPr>
          <a:lstStyle/>
          <a:p>
            <a:r>
              <a:rPr lang="en-IN" sz="2400" u="sng" dirty="0">
                <a:effectLst/>
                <a:latin typeface="Algerian" panose="04020705040A02060702" pitchFamily="82" charset="0"/>
                <a:ea typeface="Calibri" panose="020F0502020204030204" pitchFamily="34" charset="0"/>
                <a:cs typeface="Times New Roman" panose="02020603050405020304" pitchFamily="18" charset="0"/>
              </a:rPr>
              <a:t>the virtual ‘AWES Southern Command Cluster level Hindi debate competition’ hosted by APS </a:t>
            </a:r>
            <a:r>
              <a:rPr lang="en-IN" sz="2400" u="sng" dirty="0" err="1">
                <a:effectLst/>
                <a:latin typeface="Algerian" panose="04020705040A02060702" pitchFamily="82" charset="0"/>
                <a:ea typeface="Calibri" panose="020F0502020204030204" pitchFamily="34" charset="0"/>
                <a:cs typeface="Times New Roman" panose="02020603050405020304" pitchFamily="18" charset="0"/>
              </a:rPr>
              <a:t>Kirkee</a:t>
            </a:r>
            <a:r>
              <a:rPr lang="en-IN" sz="2400" dirty="0">
                <a:effectLst/>
                <a:latin typeface="Algerian" panose="04020705040A02060702" pitchFamily="82" charset="0"/>
                <a:ea typeface="Calibri" panose="020F0502020204030204" pitchFamily="34" charset="0"/>
                <a:cs typeface="Times New Roman" panose="02020603050405020304" pitchFamily="18" charset="0"/>
              </a:rPr>
              <a:t> </a:t>
            </a:r>
            <a:endParaRPr lang="en-IN" sz="4000" dirty="0"/>
          </a:p>
        </p:txBody>
      </p:sp>
      <p:pic>
        <p:nvPicPr>
          <p:cNvPr id="4" name="Content Placeholder 3">
            <a:extLst>
              <a:ext uri="{FF2B5EF4-FFF2-40B4-BE49-F238E27FC236}">
                <a16:creationId xmlns:a16="http://schemas.microsoft.com/office/drawing/2014/main" id="{005160A9-466E-4304-8650-79C3BB82267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64050" y="2663898"/>
            <a:ext cx="2366140" cy="2662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8ACDC5C8-9C1A-4D9C-963D-FC5BF5D05750}"/>
              </a:ext>
            </a:extLst>
          </p:cNvPr>
          <p:cNvSpPr txBox="1"/>
          <p:nvPr/>
        </p:nvSpPr>
        <p:spPr>
          <a:xfrm>
            <a:off x="3498574" y="5406887"/>
            <a:ext cx="4786685" cy="1200329"/>
          </a:xfrm>
          <a:prstGeom prst="rect">
            <a:avLst/>
          </a:prstGeom>
          <a:noFill/>
        </p:spPr>
        <p:txBody>
          <a:bodyPr wrap="square" rtlCol="0">
            <a:spAutoFit/>
          </a:bodyPr>
          <a:lstStyle/>
          <a:p>
            <a:pPr algn="ctr"/>
            <a:r>
              <a:rPr lang="en-IN" sz="1800" dirty="0" err="1">
                <a:effectLst/>
                <a:latin typeface="Algerian" panose="04020705040A02060702" pitchFamily="82" charset="0"/>
                <a:ea typeface="Calibri" panose="020F0502020204030204" pitchFamily="34" charset="0"/>
                <a:cs typeface="Times New Roman" panose="02020603050405020304" pitchFamily="18" charset="0"/>
              </a:rPr>
              <a:t>Mannveer</a:t>
            </a:r>
            <a:r>
              <a:rPr lang="en-IN" sz="1800" dirty="0">
                <a:effectLst/>
                <a:latin typeface="Algerian" panose="04020705040A02060702" pitchFamily="82" charset="0"/>
                <a:ea typeface="Calibri" panose="020F0502020204030204" pitchFamily="34" charset="0"/>
                <a:cs typeface="Times New Roman" panose="02020603050405020304" pitchFamily="18" charset="0"/>
              </a:rPr>
              <a:t> </a:t>
            </a:r>
            <a:r>
              <a:rPr lang="en-IN" sz="1800" dirty="0" err="1">
                <a:effectLst/>
                <a:latin typeface="Algerian" panose="04020705040A02060702" pitchFamily="82" charset="0"/>
                <a:ea typeface="Calibri" panose="020F0502020204030204" pitchFamily="34" charset="0"/>
                <a:cs typeface="Times New Roman" panose="02020603050405020304" pitchFamily="18" charset="0"/>
              </a:rPr>
              <a:t>Kadian</a:t>
            </a:r>
            <a:r>
              <a:rPr lang="en-IN" sz="1800" dirty="0">
                <a:effectLst/>
                <a:latin typeface="Algerian" panose="04020705040A02060702" pitchFamily="82" charset="0"/>
                <a:ea typeface="Calibri" panose="020F0502020204030204" pitchFamily="34" charset="0"/>
                <a:cs typeface="Times New Roman" panose="02020603050405020304" pitchFamily="18" charset="0"/>
              </a:rPr>
              <a:t>- X A </a:t>
            </a:r>
          </a:p>
          <a:p>
            <a:pPr algn="ctr"/>
            <a:r>
              <a:rPr lang="en-IN" sz="1800" dirty="0">
                <a:effectLst/>
                <a:latin typeface="Algerian" panose="04020705040A02060702" pitchFamily="82" charset="0"/>
                <a:ea typeface="Calibri" panose="020F0502020204030204" pitchFamily="34" charset="0"/>
                <a:cs typeface="Times New Roman" panose="02020603050405020304" pitchFamily="18" charset="0"/>
              </a:rPr>
              <a:t>1</a:t>
            </a:r>
            <a:r>
              <a:rPr lang="en-IN" sz="1800" baseline="30000" dirty="0">
                <a:effectLst/>
                <a:latin typeface="Algerian" panose="04020705040A02060702" pitchFamily="82" charset="0"/>
                <a:ea typeface="Calibri" panose="020F0502020204030204" pitchFamily="34" charset="0"/>
                <a:cs typeface="Times New Roman" panose="02020603050405020304" pitchFamily="18" charset="0"/>
              </a:rPr>
              <a:t>st</a:t>
            </a:r>
            <a:r>
              <a:rPr lang="en-IN" sz="1800" dirty="0">
                <a:effectLst/>
                <a:latin typeface="Algerian" panose="04020705040A02060702" pitchFamily="82" charset="0"/>
                <a:ea typeface="Calibri" panose="020F0502020204030204" pitchFamily="34" charset="0"/>
                <a:cs typeface="Times New Roman" panose="02020603050405020304" pitchFamily="18" charset="0"/>
              </a:rPr>
              <a:t> position as Best Speaker ( Against the Motion)</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sp>
        <p:nvSpPr>
          <p:cNvPr id="3" name="TextBox 2">
            <a:extLst>
              <a:ext uri="{FF2B5EF4-FFF2-40B4-BE49-F238E27FC236}">
                <a16:creationId xmlns:a16="http://schemas.microsoft.com/office/drawing/2014/main" id="{135F6BD5-E44C-4080-A337-2C7FB835B49A}"/>
              </a:ext>
            </a:extLst>
          </p:cNvPr>
          <p:cNvSpPr txBox="1"/>
          <p:nvPr/>
        </p:nvSpPr>
        <p:spPr>
          <a:xfrm>
            <a:off x="1151020" y="1532021"/>
            <a:ext cx="9889958" cy="923330"/>
          </a:xfrm>
          <a:prstGeom prst="rect">
            <a:avLst/>
          </a:prstGeom>
          <a:noFill/>
        </p:spPr>
        <p:txBody>
          <a:bodyPr wrap="square" rtlCol="0">
            <a:spAutoFit/>
          </a:bodyPr>
          <a:lstStyle/>
          <a:p>
            <a:r>
              <a:rPr lang="en-IN" sz="1800" dirty="0">
                <a:effectLst/>
                <a:latin typeface="Algerian" panose="04020705040A02060702" pitchFamily="82" charset="0"/>
                <a:ea typeface="Calibri" panose="020F0502020204030204" pitchFamily="34" charset="0"/>
                <a:cs typeface="Times New Roman" panose="02020603050405020304" pitchFamily="18" charset="0"/>
              </a:rPr>
              <a:t>The students of Army public school Mumbai had taken part in the virtual ‘AWES Southern Command Cluster level Hindi debate competition’ on the topic ‘ </a:t>
            </a:r>
            <a:r>
              <a:rPr lang="en-IN" sz="1800" dirty="0" err="1">
                <a:effectLst/>
                <a:latin typeface="Algerian" panose="04020705040A02060702" pitchFamily="82" charset="0"/>
                <a:ea typeface="Calibri" panose="020F0502020204030204" pitchFamily="34" charset="0"/>
                <a:cs typeface="Times New Roman" panose="02020603050405020304" pitchFamily="18" charset="0"/>
              </a:rPr>
              <a:t>safalta</a:t>
            </a:r>
            <a:r>
              <a:rPr lang="en-IN" sz="1800" dirty="0">
                <a:effectLst/>
                <a:latin typeface="Algerian" panose="04020705040A02060702" pitchFamily="82" charset="0"/>
                <a:ea typeface="Calibri" panose="020F0502020204030204" pitchFamily="34" charset="0"/>
                <a:cs typeface="Times New Roman" panose="02020603050405020304" pitchFamily="18" charset="0"/>
              </a:rPr>
              <a:t> ki </a:t>
            </a:r>
            <a:r>
              <a:rPr lang="en-IN" sz="1800" dirty="0" err="1">
                <a:effectLst/>
                <a:latin typeface="Algerian" panose="04020705040A02060702" pitchFamily="82" charset="0"/>
                <a:ea typeface="Calibri" panose="020F0502020204030204" pitchFamily="34" charset="0"/>
                <a:cs typeface="Times New Roman" panose="02020603050405020304" pitchFamily="18" charset="0"/>
              </a:rPr>
              <a:t>sidhiyan</a:t>
            </a:r>
            <a:r>
              <a:rPr lang="en-IN" sz="1800" dirty="0">
                <a:effectLst/>
                <a:latin typeface="Algerian" panose="04020705040A02060702" pitchFamily="82" charset="0"/>
                <a:ea typeface="Calibri" panose="020F0502020204030204" pitchFamily="34" charset="0"/>
                <a:cs typeface="Times New Roman" panose="02020603050405020304" pitchFamily="18" charset="0"/>
              </a:rPr>
              <a:t> </a:t>
            </a:r>
            <a:r>
              <a:rPr lang="en-IN" sz="1800" dirty="0" err="1">
                <a:effectLst/>
                <a:latin typeface="Algerian" panose="04020705040A02060702" pitchFamily="82" charset="0"/>
                <a:ea typeface="Calibri" panose="020F0502020204030204" pitchFamily="34" charset="0"/>
                <a:cs typeface="Times New Roman" panose="02020603050405020304" pitchFamily="18" charset="0"/>
              </a:rPr>
              <a:t>chadhta</a:t>
            </a:r>
            <a:r>
              <a:rPr lang="en-IN" sz="1800" dirty="0">
                <a:effectLst/>
                <a:latin typeface="Algerian" panose="04020705040A02060702" pitchFamily="82" charset="0"/>
                <a:ea typeface="Calibri" panose="020F0502020204030204" pitchFamily="34" charset="0"/>
                <a:cs typeface="Times New Roman" panose="02020603050405020304" pitchFamily="18" charset="0"/>
              </a:rPr>
              <a:t> </a:t>
            </a:r>
            <a:r>
              <a:rPr lang="en-IN" sz="1800" dirty="0" err="1">
                <a:effectLst/>
                <a:latin typeface="Algerian" panose="04020705040A02060702" pitchFamily="82" charset="0"/>
                <a:ea typeface="Calibri" panose="020F0502020204030204" pitchFamily="34" charset="0"/>
                <a:cs typeface="Times New Roman" panose="02020603050405020304" pitchFamily="18" charset="0"/>
              </a:rPr>
              <a:t>manav</a:t>
            </a:r>
            <a:r>
              <a:rPr lang="en-IN" sz="1800" dirty="0">
                <a:effectLst/>
                <a:latin typeface="Algerian" panose="04020705040A02060702" pitchFamily="82" charset="0"/>
                <a:ea typeface="Calibri" panose="020F0502020204030204" pitchFamily="34" charset="0"/>
                <a:cs typeface="Times New Roman" panose="02020603050405020304" pitchFamily="18" charset="0"/>
              </a:rPr>
              <a:t> </a:t>
            </a:r>
            <a:r>
              <a:rPr lang="en-IN" sz="1800" dirty="0" err="1">
                <a:effectLst/>
                <a:latin typeface="Algerian" panose="04020705040A02060702" pitchFamily="82" charset="0"/>
                <a:ea typeface="Calibri" panose="020F0502020204030204" pitchFamily="34" charset="0"/>
                <a:cs typeface="Times New Roman" panose="02020603050405020304" pitchFamily="18" charset="0"/>
              </a:rPr>
              <a:t>paryavaran</a:t>
            </a:r>
            <a:r>
              <a:rPr lang="en-IN" sz="1800" dirty="0">
                <a:effectLst/>
                <a:latin typeface="Algerian" panose="04020705040A02060702" pitchFamily="82" charset="0"/>
                <a:ea typeface="Calibri" panose="020F0502020204030204" pitchFamily="34" charset="0"/>
                <a:cs typeface="Times New Roman" panose="02020603050405020304" pitchFamily="18" charset="0"/>
              </a:rPr>
              <a:t> ko </a:t>
            </a:r>
            <a:r>
              <a:rPr lang="en-IN" sz="1800" dirty="0" err="1">
                <a:effectLst/>
                <a:latin typeface="Algerian" panose="04020705040A02060702" pitchFamily="82" charset="0"/>
                <a:ea typeface="Calibri" panose="020F0502020204030204" pitchFamily="34" charset="0"/>
                <a:cs typeface="Times New Roman" panose="02020603050405020304" pitchFamily="18" charset="0"/>
              </a:rPr>
              <a:t>nuksan</a:t>
            </a:r>
            <a:r>
              <a:rPr lang="en-IN" sz="1800" dirty="0">
                <a:effectLst/>
                <a:latin typeface="Algerian" panose="04020705040A02060702" pitchFamily="82" charset="0"/>
                <a:ea typeface="Calibri" panose="020F0502020204030204" pitchFamily="34" charset="0"/>
                <a:cs typeface="Times New Roman" panose="02020603050405020304" pitchFamily="18" charset="0"/>
              </a:rPr>
              <a:t> </a:t>
            </a:r>
            <a:r>
              <a:rPr lang="en-IN" sz="1800" dirty="0" err="1">
                <a:effectLst/>
                <a:latin typeface="Algerian" panose="04020705040A02060702" pitchFamily="82" charset="0"/>
                <a:ea typeface="Calibri" panose="020F0502020204030204" pitchFamily="34" charset="0"/>
                <a:cs typeface="Times New Roman" panose="02020603050405020304" pitchFamily="18" charset="0"/>
              </a:rPr>
              <a:t>pahochata</a:t>
            </a:r>
            <a:r>
              <a:rPr lang="en-IN" sz="1800" dirty="0">
                <a:effectLst/>
                <a:latin typeface="Algerian" panose="04020705040A02060702" pitchFamily="82" charset="0"/>
                <a:ea typeface="Calibri" panose="020F0502020204030204" pitchFamily="34" charset="0"/>
                <a:cs typeface="Times New Roman" panose="02020603050405020304" pitchFamily="18" charset="0"/>
              </a:rPr>
              <a:t> </a:t>
            </a:r>
            <a:r>
              <a:rPr lang="en-IN" sz="1800" dirty="0" err="1">
                <a:effectLst/>
                <a:latin typeface="Algerian" panose="04020705040A02060702" pitchFamily="82" charset="0"/>
                <a:ea typeface="Calibri" panose="020F0502020204030204" pitchFamily="34" charset="0"/>
                <a:cs typeface="Times New Roman" panose="02020603050405020304" pitchFamily="18" charset="0"/>
              </a:rPr>
              <a:t>gaya</a:t>
            </a:r>
            <a:endParaRPr lang="en-IN" dirty="0"/>
          </a:p>
        </p:txBody>
      </p:sp>
    </p:spTree>
    <p:extLst>
      <p:ext uri="{BB962C8B-B14F-4D97-AF65-F5344CB8AC3E}">
        <p14:creationId xmlns:p14="http://schemas.microsoft.com/office/powerpoint/2010/main" val="3591880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921C9-3891-4362-AACB-D9E6964474C9}"/>
              </a:ext>
            </a:extLst>
          </p:cNvPr>
          <p:cNvSpPr>
            <a:spLocks noGrp="1"/>
          </p:cNvSpPr>
          <p:nvPr>
            <p:ph type="title"/>
          </p:nvPr>
        </p:nvSpPr>
        <p:spPr>
          <a:xfrm>
            <a:off x="919119" y="328863"/>
            <a:ext cx="10353761" cy="938463"/>
          </a:xfrm>
        </p:spPr>
        <p:txBody>
          <a:bodyPr>
            <a:normAutofit/>
          </a:bodyPr>
          <a:lstStyle/>
          <a:p>
            <a:r>
              <a:rPr lang="en-US" sz="2400" u="sng" dirty="0">
                <a:latin typeface="Algerian" panose="04020705040A02060702" pitchFamily="82" charset="0"/>
              </a:rPr>
              <a:t>Vigilance Awareness Week Inter-School (VAW) Competitions</a:t>
            </a:r>
            <a:br>
              <a:rPr lang="en-US" sz="2400" dirty="0">
                <a:latin typeface="Algerian" panose="04020705040A02060702" pitchFamily="82" charset="0"/>
              </a:rPr>
            </a:br>
            <a:r>
              <a:rPr lang="en-US" sz="1800" u="sng" dirty="0" err="1">
                <a:latin typeface="Algerian" panose="04020705040A02060702" pitchFamily="82" charset="0"/>
              </a:rPr>
              <a:t>Organised</a:t>
            </a:r>
            <a:r>
              <a:rPr lang="en-US" sz="1800" u="sng" dirty="0">
                <a:latin typeface="Algerian" panose="04020705040A02060702" pitchFamily="82" charset="0"/>
              </a:rPr>
              <a:t> by Bharat Petroleum Corporation Limited</a:t>
            </a:r>
            <a:endParaRPr lang="en-IN" sz="2400" dirty="0"/>
          </a:p>
        </p:txBody>
      </p:sp>
      <p:sp>
        <p:nvSpPr>
          <p:cNvPr id="3" name="Content Placeholder 2">
            <a:extLst>
              <a:ext uri="{FF2B5EF4-FFF2-40B4-BE49-F238E27FC236}">
                <a16:creationId xmlns:a16="http://schemas.microsoft.com/office/drawing/2014/main" id="{9681B5C4-4CF7-4773-BC51-9D99C80E789D}"/>
              </a:ext>
            </a:extLst>
          </p:cNvPr>
          <p:cNvSpPr>
            <a:spLocks noGrp="1"/>
          </p:cNvSpPr>
          <p:nvPr>
            <p:ph idx="1"/>
          </p:nvPr>
        </p:nvSpPr>
        <p:spPr>
          <a:xfrm>
            <a:off x="913795" y="1524000"/>
            <a:ext cx="10353762" cy="4764506"/>
          </a:xfrm>
        </p:spPr>
        <p:txBody>
          <a:bodyPr>
            <a:normAutofit fontScale="85000" lnSpcReduction="20000"/>
          </a:bodyPr>
          <a:lstStyle/>
          <a:p>
            <a:pPr marL="228600" algn="just">
              <a:lnSpc>
                <a:spcPct val="107000"/>
              </a:lnSpc>
              <a:spcAft>
                <a:spcPts val="800"/>
              </a:spcAft>
            </a:pPr>
            <a:r>
              <a:rPr lang="en-US" dirty="0">
                <a:latin typeface="Algerian" panose="04020705040A02060702" pitchFamily="82" charset="0"/>
              </a:rPr>
              <a:t>Following Interschool Competitions on the </a:t>
            </a:r>
            <a:r>
              <a:rPr lang="en-IN" sz="2000" dirty="0">
                <a:effectLst/>
                <a:latin typeface="Algerian" panose="04020705040A02060702" pitchFamily="82" charset="0"/>
                <a:ea typeface="Calibri" panose="020F0502020204030204" pitchFamily="34" charset="0"/>
                <a:cs typeface="Times New Roman" panose="02020603050405020304" pitchFamily="18" charset="0"/>
              </a:rPr>
              <a:t>THEME: INDEPENDENT INDIA @75 SELF RELIENCE WITH INTEGRITY, </a:t>
            </a:r>
            <a:r>
              <a:rPr lang="en-US" dirty="0">
                <a:latin typeface="Algerian" panose="04020705040A02060702" pitchFamily="82" charset="0"/>
              </a:rPr>
              <a:t>were organized:</a:t>
            </a:r>
          </a:p>
          <a:p>
            <a:pPr marL="457200" indent="-457200" algn="just">
              <a:lnSpc>
                <a:spcPct val="107000"/>
              </a:lnSpc>
              <a:spcAft>
                <a:spcPts val="800"/>
              </a:spcAft>
              <a:buFont typeface="+mj-lt"/>
              <a:buAutoNum type="arabicPeriod"/>
            </a:pPr>
            <a:r>
              <a:rPr lang="en-IN" dirty="0">
                <a:effectLst/>
              </a:rPr>
              <a:t>Elocution (English) Junior and senior</a:t>
            </a:r>
          </a:p>
          <a:p>
            <a:pPr marL="457200" indent="-457200" algn="just">
              <a:lnSpc>
                <a:spcPct val="107000"/>
              </a:lnSpc>
              <a:spcAft>
                <a:spcPts val="800"/>
              </a:spcAft>
              <a:buFont typeface="+mj-lt"/>
              <a:buAutoNum type="arabicPeriod"/>
            </a:pPr>
            <a:r>
              <a:rPr lang="en-IN" dirty="0">
                <a:effectLst/>
              </a:rPr>
              <a:t>Elocution (Hindi) Junior and senior</a:t>
            </a:r>
          </a:p>
          <a:p>
            <a:pPr marL="457200" indent="-457200" algn="just">
              <a:lnSpc>
                <a:spcPct val="107000"/>
              </a:lnSpc>
              <a:spcAft>
                <a:spcPts val="800"/>
              </a:spcAft>
              <a:buFont typeface="+mj-lt"/>
              <a:buAutoNum type="arabicPeriod"/>
            </a:pPr>
            <a:r>
              <a:rPr lang="en-IN" dirty="0">
                <a:effectLst/>
              </a:rPr>
              <a:t>Poetry (English) Junior and senior</a:t>
            </a:r>
          </a:p>
          <a:p>
            <a:pPr marL="457200" indent="-457200" algn="just">
              <a:lnSpc>
                <a:spcPct val="107000"/>
              </a:lnSpc>
              <a:spcAft>
                <a:spcPts val="800"/>
              </a:spcAft>
              <a:buFont typeface="+mj-lt"/>
              <a:buAutoNum type="arabicPeriod"/>
            </a:pPr>
            <a:r>
              <a:rPr lang="en-IN" dirty="0">
                <a:effectLst/>
              </a:rPr>
              <a:t>Poetry (Hindi) Junior and senior</a:t>
            </a:r>
          </a:p>
          <a:p>
            <a:pPr marL="457200" indent="-457200" algn="just">
              <a:lnSpc>
                <a:spcPct val="107000"/>
              </a:lnSpc>
              <a:spcAft>
                <a:spcPts val="800"/>
              </a:spcAft>
              <a:buFont typeface="+mj-lt"/>
              <a:buAutoNum type="arabicPeriod"/>
            </a:pPr>
            <a:r>
              <a:rPr lang="en-IN" dirty="0">
                <a:effectLst/>
              </a:rPr>
              <a:t>Essay (English) Junior and senior</a:t>
            </a:r>
          </a:p>
          <a:p>
            <a:pPr marL="457200" indent="-457200" algn="just">
              <a:lnSpc>
                <a:spcPct val="107000"/>
              </a:lnSpc>
              <a:spcAft>
                <a:spcPts val="800"/>
              </a:spcAft>
              <a:buFont typeface="+mj-lt"/>
              <a:buAutoNum type="arabicPeriod"/>
            </a:pPr>
            <a:r>
              <a:rPr lang="en-IN" dirty="0">
                <a:effectLst/>
              </a:rPr>
              <a:t>Essay (Hindi) Junior and senior</a:t>
            </a:r>
          </a:p>
          <a:p>
            <a:pPr marL="457200" indent="-457200" algn="just">
              <a:lnSpc>
                <a:spcPct val="107000"/>
              </a:lnSpc>
              <a:spcAft>
                <a:spcPts val="800"/>
              </a:spcAft>
              <a:buFont typeface="+mj-lt"/>
              <a:buAutoNum type="arabicPeriod"/>
            </a:pPr>
            <a:r>
              <a:rPr lang="en-IN" dirty="0">
                <a:effectLst/>
              </a:rPr>
              <a:t>Slogan (English) Junior and senior</a:t>
            </a:r>
          </a:p>
          <a:p>
            <a:pPr marL="457200" indent="-457200" algn="just">
              <a:lnSpc>
                <a:spcPct val="107000"/>
              </a:lnSpc>
              <a:spcAft>
                <a:spcPts val="800"/>
              </a:spcAft>
              <a:buFont typeface="+mj-lt"/>
              <a:buAutoNum type="arabicPeriod"/>
            </a:pPr>
            <a:r>
              <a:rPr lang="en-IN" dirty="0">
                <a:effectLst/>
              </a:rPr>
              <a:t>Slogan (Hindi) Junior and senior</a:t>
            </a:r>
          </a:p>
          <a:p>
            <a:pPr marL="457200" indent="-457200" algn="just">
              <a:lnSpc>
                <a:spcPct val="107000"/>
              </a:lnSpc>
              <a:spcAft>
                <a:spcPts val="800"/>
              </a:spcAft>
              <a:buFont typeface="+mj-lt"/>
              <a:buAutoNum type="arabicPeriod"/>
            </a:pPr>
            <a:r>
              <a:rPr lang="en-IN" dirty="0">
                <a:effectLst/>
              </a:rPr>
              <a:t>Drawing/Painting Junior and senior</a:t>
            </a:r>
          </a:p>
        </p:txBody>
      </p:sp>
    </p:spTree>
    <p:extLst>
      <p:ext uri="{BB962C8B-B14F-4D97-AF65-F5344CB8AC3E}">
        <p14:creationId xmlns:p14="http://schemas.microsoft.com/office/powerpoint/2010/main" val="3790581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01753-1595-4F89-B7EA-09398389C77F}"/>
              </a:ext>
            </a:extLst>
          </p:cNvPr>
          <p:cNvSpPr>
            <a:spLocks noGrp="1"/>
          </p:cNvSpPr>
          <p:nvPr>
            <p:ph type="title"/>
          </p:nvPr>
        </p:nvSpPr>
        <p:spPr>
          <a:xfrm>
            <a:off x="919119" y="181304"/>
            <a:ext cx="4422903" cy="692992"/>
          </a:xfrm>
        </p:spPr>
        <p:txBody>
          <a:bodyPr>
            <a:normAutofit/>
          </a:bodyPr>
          <a:lstStyle/>
          <a:p>
            <a:r>
              <a:rPr lang="en-US" sz="2400" u="sng" dirty="0">
                <a:latin typeface="Algerian" panose="04020705040A02060702" pitchFamily="82" charset="0"/>
              </a:rPr>
              <a:t>Winners of VAW</a:t>
            </a:r>
            <a:endParaRPr lang="en-IN" sz="2400" u="sng" dirty="0">
              <a:latin typeface="Algerian" panose="04020705040A02060702" pitchFamily="82" charset="0"/>
            </a:endParaRPr>
          </a:p>
        </p:txBody>
      </p:sp>
      <p:graphicFrame>
        <p:nvGraphicFramePr>
          <p:cNvPr id="4" name="Content Placeholder 3">
            <a:extLst>
              <a:ext uri="{FF2B5EF4-FFF2-40B4-BE49-F238E27FC236}">
                <a16:creationId xmlns:a16="http://schemas.microsoft.com/office/drawing/2014/main" id="{A5038496-BFE1-4620-BE74-E1E75C224147}"/>
              </a:ext>
            </a:extLst>
          </p:cNvPr>
          <p:cNvGraphicFramePr>
            <a:graphicFrameLocks noGrp="1"/>
          </p:cNvGraphicFramePr>
          <p:nvPr>
            <p:ph idx="1"/>
            <p:extLst>
              <p:ext uri="{D42A27DB-BD31-4B8C-83A1-F6EECF244321}">
                <p14:modId xmlns:p14="http://schemas.microsoft.com/office/powerpoint/2010/main" val="2832757056"/>
              </p:ext>
            </p:extLst>
          </p:nvPr>
        </p:nvGraphicFramePr>
        <p:xfrm>
          <a:off x="539624" y="874296"/>
          <a:ext cx="5679946" cy="5686920"/>
        </p:xfrm>
        <a:graphic>
          <a:graphicData uri="http://schemas.openxmlformats.org/drawingml/2006/table">
            <a:tbl>
              <a:tblPr firstRow="1" firstCol="1" bandRow="1">
                <a:tableStyleId>{5C22544A-7EE6-4342-B048-85BDC9FD1C3A}</a:tableStyleId>
              </a:tblPr>
              <a:tblGrid>
                <a:gridCol w="652047">
                  <a:extLst>
                    <a:ext uri="{9D8B030D-6E8A-4147-A177-3AD203B41FA5}">
                      <a16:colId xmlns:a16="http://schemas.microsoft.com/office/drawing/2014/main" val="2850779056"/>
                    </a:ext>
                  </a:extLst>
                </a:gridCol>
                <a:gridCol w="2689697">
                  <a:extLst>
                    <a:ext uri="{9D8B030D-6E8A-4147-A177-3AD203B41FA5}">
                      <a16:colId xmlns:a16="http://schemas.microsoft.com/office/drawing/2014/main" val="1621174498"/>
                    </a:ext>
                  </a:extLst>
                </a:gridCol>
                <a:gridCol w="2338202">
                  <a:extLst>
                    <a:ext uri="{9D8B030D-6E8A-4147-A177-3AD203B41FA5}">
                      <a16:colId xmlns:a16="http://schemas.microsoft.com/office/drawing/2014/main" val="3887986831"/>
                    </a:ext>
                  </a:extLst>
                </a:gridCol>
              </a:tblGrid>
              <a:tr h="766110">
                <a:tc>
                  <a:txBody>
                    <a:bodyPr/>
                    <a:lstStyle/>
                    <a:p>
                      <a:pPr algn="l">
                        <a:lnSpc>
                          <a:spcPct val="107000"/>
                        </a:lnSpc>
                        <a:spcAft>
                          <a:spcPts val="800"/>
                        </a:spcAft>
                      </a:pPr>
                      <a:r>
                        <a:rPr lang="en-IN" sz="1100" dirty="0">
                          <a:effectLst/>
                        </a:rPr>
                        <a:t>Sl. No.</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1100" dirty="0">
                          <a:effectLst/>
                        </a:rPr>
                        <a:t>Competition</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IN" sz="1100" dirty="0">
                          <a:effectLst/>
                        </a:rPr>
                        <a:t>Name of winners</a:t>
                      </a:r>
                    </a:p>
                    <a:p>
                      <a:pPr algn="l">
                        <a:lnSpc>
                          <a:spcPct val="107000"/>
                        </a:lnSpc>
                        <a:spcAft>
                          <a:spcPts val="800"/>
                        </a:spcAft>
                      </a:pP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b"/>
                </a:tc>
                <a:extLst>
                  <a:ext uri="{0D108BD9-81ED-4DB2-BD59-A6C34878D82A}">
                    <a16:rowId xmlns:a16="http://schemas.microsoft.com/office/drawing/2014/main" val="768771462"/>
                  </a:ext>
                </a:extLst>
              </a:tr>
              <a:tr h="291588">
                <a:tc>
                  <a:txBody>
                    <a:bodyPr/>
                    <a:lstStyle/>
                    <a:p>
                      <a:pPr algn="l">
                        <a:lnSpc>
                          <a:spcPct val="107000"/>
                        </a:lnSpc>
                        <a:spcAft>
                          <a:spcPts val="800"/>
                        </a:spcAft>
                      </a:pPr>
                      <a:r>
                        <a:rPr lang="en-IN" sz="900" dirty="0">
                          <a:effectLst/>
                        </a:rPr>
                        <a:t> 1 </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900" dirty="0">
                          <a:effectLst/>
                        </a:rPr>
                        <a:t>Elocution (English) - Junior</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IN" sz="900" dirty="0">
                          <a:effectLst/>
                        </a:rPr>
                        <a:t>PARTH BHARADWAJ- 7 A</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extLst>
                  <a:ext uri="{0D108BD9-81ED-4DB2-BD59-A6C34878D82A}">
                    <a16:rowId xmlns:a16="http://schemas.microsoft.com/office/drawing/2014/main" val="333744423"/>
                  </a:ext>
                </a:extLst>
              </a:tr>
              <a:tr h="291588">
                <a:tc>
                  <a:txBody>
                    <a:bodyPr/>
                    <a:lstStyle/>
                    <a:p>
                      <a:pPr algn="l">
                        <a:lnSpc>
                          <a:spcPct val="107000"/>
                        </a:lnSpc>
                        <a:spcAft>
                          <a:spcPts val="800"/>
                        </a:spcAft>
                      </a:pPr>
                      <a:r>
                        <a:rPr lang="en-IN" sz="900">
                          <a:effectLst/>
                        </a:rPr>
                        <a:t> 2</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900" dirty="0">
                          <a:effectLst/>
                        </a:rPr>
                        <a:t>Elocution (English) - Senior</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IN" sz="900" dirty="0">
                          <a:effectLst/>
                        </a:rPr>
                        <a:t>BHOOMI ARORA- 11 A</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extLst>
                  <a:ext uri="{0D108BD9-81ED-4DB2-BD59-A6C34878D82A}">
                    <a16:rowId xmlns:a16="http://schemas.microsoft.com/office/drawing/2014/main" val="294047885"/>
                  </a:ext>
                </a:extLst>
              </a:tr>
              <a:tr h="334155">
                <a:tc>
                  <a:txBody>
                    <a:bodyPr/>
                    <a:lstStyle/>
                    <a:p>
                      <a:pPr algn="l">
                        <a:lnSpc>
                          <a:spcPct val="107000"/>
                        </a:lnSpc>
                        <a:spcAft>
                          <a:spcPts val="800"/>
                        </a:spcAft>
                      </a:pPr>
                      <a:r>
                        <a:rPr lang="en-IN" sz="900">
                          <a:effectLst/>
                        </a:rPr>
                        <a:t> 3</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900" dirty="0">
                          <a:effectLst/>
                        </a:rPr>
                        <a:t>Elocution (Hindi) - Junior</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900" dirty="0">
                          <a:effectLst/>
                        </a:rPr>
                        <a:t>RAGHAV GUPTA- 6A</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extLst>
                  <a:ext uri="{0D108BD9-81ED-4DB2-BD59-A6C34878D82A}">
                    <a16:rowId xmlns:a16="http://schemas.microsoft.com/office/drawing/2014/main" val="1282487824"/>
                  </a:ext>
                </a:extLst>
              </a:tr>
              <a:tr h="334155">
                <a:tc>
                  <a:txBody>
                    <a:bodyPr/>
                    <a:lstStyle/>
                    <a:p>
                      <a:pPr algn="l">
                        <a:lnSpc>
                          <a:spcPct val="107000"/>
                        </a:lnSpc>
                        <a:spcAft>
                          <a:spcPts val="800"/>
                        </a:spcAft>
                      </a:pPr>
                      <a:r>
                        <a:rPr lang="en-IN" sz="900">
                          <a:effectLst/>
                        </a:rPr>
                        <a:t> 4</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900" dirty="0">
                          <a:effectLst/>
                        </a:rPr>
                        <a:t>Elocution (Hindi) - Senior</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900" dirty="0">
                          <a:effectLst/>
                        </a:rPr>
                        <a:t>MANNVEER KADIAN- 10A</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extLst>
                  <a:ext uri="{0D108BD9-81ED-4DB2-BD59-A6C34878D82A}">
                    <a16:rowId xmlns:a16="http://schemas.microsoft.com/office/drawing/2014/main" val="801822542"/>
                  </a:ext>
                </a:extLst>
              </a:tr>
              <a:tr h="291588">
                <a:tc>
                  <a:txBody>
                    <a:bodyPr/>
                    <a:lstStyle/>
                    <a:p>
                      <a:pPr algn="l">
                        <a:lnSpc>
                          <a:spcPct val="107000"/>
                        </a:lnSpc>
                        <a:spcAft>
                          <a:spcPts val="800"/>
                        </a:spcAft>
                      </a:pPr>
                      <a:r>
                        <a:rPr lang="en-IN" sz="900">
                          <a:effectLst/>
                        </a:rPr>
                        <a:t> 5</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900" dirty="0">
                          <a:effectLst/>
                        </a:rPr>
                        <a:t>Poetry (English) - Senior</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900" dirty="0">
                          <a:effectLst/>
                        </a:rPr>
                        <a:t>MOHD. SAMI- 12A</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extLst>
                  <a:ext uri="{0D108BD9-81ED-4DB2-BD59-A6C34878D82A}">
                    <a16:rowId xmlns:a16="http://schemas.microsoft.com/office/drawing/2014/main" val="2643535635"/>
                  </a:ext>
                </a:extLst>
              </a:tr>
              <a:tr h="334155">
                <a:tc>
                  <a:txBody>
                    <a:bodyPr/>
                    <a:lstStyle/>
                    <a:p>
                      <a:pPr algn="l">
                        <a:lnSpc>
                          <a:spcPct val="107000"/>
                        </a:lnSpc>
                        <a:spcAft>
                          <a:spcPts val="800"/>
                        </a:spcAft>
                      </a:pPr>
                      <a:r>
                        <a:rPr lang="en-IN" sz="900">
                          <a:effectLst/>
                        </a:rPr>
                        <a:t> 6</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900">
                          <a:effectLst/>
                        </a:rPr>
                        <a:t>Poetry (Hindi) - Junior</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900" dirty="0">
                          <a:effectLst/>
                        </a:rPr>
                        <a:t>PRAGYA SINGH-7B</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extLst>
                  <a:ext uri="{0D108BD9-81ED-4DB2-BD59-A6C34878D82A}">
                    <a16:rowId xmlns:a16="http://schemas.microsoft.com/office/drawing/2014/main" val="540035995"/>
                  </a:ext>
                </a:extLst>
              </a:tr>
              <a:tr h="334155">
                <a:tc>
                  <a:txBody>
                    <a:bodyPr/>
                    <a:lstStyle/>
                    <a:p>
                      <a:pPr algn="l">
                        <a:lnSpc>
                          <a:spcPct val="107000"/>
                        </a:lnSpc>
                        <a:spcAft>
                          <a:spcPts val="800"/>
                        </a:spcAft>
                      </a:pPr>
                      <a:r>
                        <a:rPr lang="en-IN" sz="900">
                          <a:effectLst/>
                        </a:rPr>
                        <a:t> 7</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900">
                          <a:effectLst/>
                        </a:rPr>
                        <a:t>Poetry (Hindi) - Senior</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900" dirty="0">
                          <a:effectLst/>
                        </a:rPr>
                        <a:t>MANSI JAGTAP-9B</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extLst>
                  <a:ext uri="{0D108BD9-81ED-4DB2-BD59-A6C34878D82A}">
                    <a16:rowId xmlns:a16="http://schemas.microsoft.com/office/drawing/2014/main" val="1489176889"/>
                  </a:ext>
                </a:extLst>
              </a:tr>
              <a:tr h="291588">
                <a:tc>
                  <a:txBody>
                    <a:bodyPr/>
                    <a:lstStyle/>
                    <a:p>
                      <a:pPr algn="l">
                        <a:lnSpc>
                          <a:spcPct val="107000"/>
                        </a:lnSpc>
                        <a:spcAft>
                          <a:spcPts val="800"/>
                        </a:spcAft>
                      </a:pPr>
                      <a:r>
                        <a:rPr lang="en-IN" sz="900">
                          <a:effectLst/>
                        </a:rPr>
                        <a:t> 8</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900" dirty="0">
                          <a:effectLst/>
                        </a:rPr>
                        <a:t>Essay (English) - Junior</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900" dirty="0">
                          <a:effectLst/>
                        </a:rPr>
                        <a:t>SEHAJ BAINS-6A</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extLst>
                  <a:ext uri="{0D108BD9-81ED-4DB2-BD59-A6C34878D82A}">
                    <a16:rowId xmlns:a16="http://schemas.microsoft.com/office/drawing/2014/main" val="2665529861"/>
                  </a:ext>
                </a:extLst>
              </a:tr>
              <a:tr h="291588">
                <a:tc>
                  <a:txBody>
                    <a:bodyPr/>
                    <a:lstStyle/>
                    <a:p>
                      <a:pPr algn="l">
                        <a:lnSpc>
                          <a:spcPct val="107000"/>
                        </a:lnSpc>
                        <a:spcAft>
                          <a:spcPts val="800"/>
                        </a:spcAft>
                      </a:pPr>
                      <a:r>
                        <a:rPr lang="en-IN" sz="900">
                          <a:effectLst/>
                        </a:rPr>
                        <a:t> 9</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900">
                          <a:effectLst/>
                        </a:rPr>
                        <a:t>Essay (English) - Senior</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900" dirty="0">
                          <a:effectLst/>
                        </a:rPr>
                        <a:t>MOKSHA PANDEY-10A</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extLst>
                  <a:ext uri="{0D108BD9-81ED-4DB2-BD59-A6C34878D82A}">
                    <a16:rowId xmlns:a16="http://schemas.microsoft.com/office/drawing/2014/main" val="3653990448"/>
                  </a:ext>
                </a:extLst>
              </a:tr>
              <a:tr h="334155">
                <a:tc>
                  <a:txBody>
                    <a:bodyPr/>
                    <a:lstStyle/>
                    <a:p>
                      <a:pPr algn="l">
                        <a:lnSpc>
                          <a:spcPct val="107000"/>
                        </a:lnSpc>
                        <a:spcAft>
                          <a:spcPts val="800"/>
                        </a:spcAft>
                      </a:pPr>
                      <a:r>
                        <a:rPr lang="en-IN" sz="900">
                          <a:effectLst/>
                        </a:rPr>
                        <a:t> 10</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900" dirty="0">
                          <a:effectLst/>
                        </a:rPr>
                        <a:t>Essay (Hindi) - Junior</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900" dirty="0">
                          <a:effectLst/>
                        </a:rPr>
                        <a:t>RENAISSANCE DUTTA-7A</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extLst>
                  <a:ext uri="{0D108BD9-81ED-4DB2-BD59-A6C34878D82A}">
                    <a16:rowId xmlns:a16="http://schemas.microsoft.com/office/drawing/2014/main" val="163751638"/>
                  </a:ext>
                </a:extLst>
              </a:tr>
              <a:tr h="291588">
                <a:tc>
                  <a:txBody>
                    <a:bodyPr/>
                    <a:lstStyle/>
                    <a:p>
                      <a:pPr algn="l">
                        <a:lnSpc>
                          <a:spcPct val="107000"/>
                        </a:lnSpc>
                        <a:spcAft>
                          <a:spcPts val="800"/>
                        </a:spcAft>
                      </a:pPr>
                      <a:r>
                        <a:rPr lang="en-IN" sz="900">
                          <a:effectLst/>
                        </a:rPr>
                        <a:t> 11</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900">
                          <a:effectLst/>
                        </a:rPr>
                        <a:t>Slogan (English) - Senior</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900" dirty="0">
                          <a:effectLst/>
                        </a:rPr>
                        <a:t>ARZOO MONDAL-10B</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extLst>
                  <a:ext uri="{0D108BD9-81ED-4DB2-BD59-A6C34878D82A}">
                    <a16:rowId xmlns:a16="http://schemas.microsoft.com/office/drawing/2014/main" val="448400934"/>
                  </a:ext>
                </a:extLst>
              </a:tr>
              <a:tr h="334155">
                <a:tc>
                  <a:txBody>
                    <a:bodyPr/>
                    <a:lstStyle/>
                    <a:p>
                      <a:pPr algn="l">
                        <a:lnSpc>
                          <a:spcPct val="107000"/>
                        </a:lnSpc>
                        <a:spcAft>
                          <a:spcPts val="800"/>
                        </a:spcAft>
                      </a:pPr>
                      <a:r>
                        <a:rPr lang="en-IN" sz="900">
                          <a:effectLst/>
                        </a:rPr>
                        <a:t> 12</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900">
                          <a:effectLst/>
                        </a:rPr>
                        <a:t>Slogan (Hindi) - Senior</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900" dirty="0">
                          <a:effectLst/>
                        </a:rPr>
                        <a:t>DIKSHA CHAUDHARY-8A</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extLst>
                  <a:ext uri="{0D108BD9-81ED-4DB2-BD59-A6C34878D82A}">
                    <a16:rowId xmlns:a16="http://schemas.microsoft.com/office/drawing/2014/main" val="1731210301"/>
                  </a:ext>
                </a:extLst>
              </a:tr>
              <a:tr h="291588">
                <a:tc>
                  <a:txBody>
                    <a:bodyPr/>
                    <a:lstStyle/>
                    <a:p>
                      <a:pPr algn="l">
                        <a:lnSpc>
                          <a:spcPct val="107000"/>
                        </a:lnSpc>
                        <a:spcAft>
                          <a:spcPts val="800"/>
                        </a:spcAft>
                      </a:pPr>
                      <a:r>
                        <a:rPr lang="en-IN" sz="900">
                          <a:effectLst/>
                        </a:rPr>
                        <a:t> 13</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900">
                          <a:effectLst/>
                        </a:rPr>
                        <a:t>Drawing - Painting - Junior</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900" dirty="0">
                          <a:effectLst/>
                        </a:rPr>
                        <a:t>JUMANA NASREEN-6B</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extLst>
                  <a:ext uri="{0D108BD9-81ED-4DB2-BD59-A6C34878D82A}">
                    <a16:rowId xmlns:a16="http://schemas.microsoft.com/office/drawing/2014/main" val="2995494758"/>
                  </a:ext>
                </a:extLst>
              </a:tr>
              <a:tr h="291588">
                <a:tc>
                  <a:txBody>
                    <a:bodyPr/>
                    <a:lstStyle/>
                    <a:p>
                      <a:pPr algn="l">
                        <a:lnSpc>
                          <a:spcPct val="107000"/>
                        </a:lnSpc>
                        <a:spcAft>
                          <a:spcPts val="800"/>
                        </a:spcAft>
                      </a:pPr>
                      <a:r>
                        <a:rPr lang="en-IN" sz="900">
                          <a:effectLst/>
                        </a:rPr>
                        <a:t> 14</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900">
                          <a:effectLst/>
                        </a:rPr>
                        <a:t>Drawing - Painting - Junior</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900" dirty="0">
                          <a:effectLst/>
                        </a:rPr>
                        <a:t>ANANTIKA MISAL-6B</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extLst>
                  <a:ext uri="{0D108BD9-81ED-4DB2-BD59-A6C34878D82A}">
                    <a16:rowId xmlns:a16="http://schemas.microsoft.com/office/drawing/2014/main" val="1482070327"/>
                  </a:ext>
                </a:extLst>
              </a:tr>
              <a:tr h="291588">
                <a:tc>
                  <a:txBody>
                    <a:bodyPr/>
                    <a:lstStyle/>
                    <a:p>
                      <a:pPr algn="l">
                        <a:lnSpc>
                          <a:spcPct val="107000"/>
                        </a:lnSpc>
                        <a:spcAft>
                          <a:spcPts val="800"/>
                        </a:spcAft>
                      </a:pPr>
                      <a:r>
                        <a:rPr lang="en-IN" sz="900">
                          <a:effectLst/>
                        </a:rPr>
                        <a:t> 15</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900">
                          <a:effectLst/>
                        </a:rPr>
                        <a:t>Drawing - Painting - Senior</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900" dirty="0">
                          <a:effectLst/>
                        </a:rPr>
                        <a:t>DIVYANSHU SINGH TALUKI-8A</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extLst>
                  <a:ext uri="{0D108BD9-81ED-4DB2-BD59-A6C34878D82A}">
                    <a16:rowId xmlns:a16="http://schemas.microsoft.com/office/drawing/2014/main" val="3201841687"/>
                  </a:ext>
                </a:extLst>
              </a:tr>
              <a:tr h="291588">
                <a:tc>
                  <a:txBody>
                    <a:bodyPr/>
                    <a:lstStyle/>
                    <a:p>
                      <a:pPr algn="l">
                        <a:lnSpc>
                          <a:spcPct val="107000"/>
                        </a:lnSpc>
                        <a:spcAft>
                          <a:spcPts val="800"/>
                        </a:spcAft>
                      </a:pPr>
                      <a:r>
                        <a:rPr lang="en-IN" sz="900">
                          <a:effectLst/>
                        </a:rPr>
                        <a:t> 16</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900">
                          <a:effectLst/>
                        </a:rPr>
                        <a:t>Drawing - Painting - Senior</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tc>
                  <a:txBody>
                    <a:bodyPr/>
                    <a:lstStyle/>
                    <a:p>
                      <a:pPr algn="l">
                        <a:lnSpc>
                          <a:spcPct val="107000"/>
                        </a:lnSpc>
                        <a:spcAft>
                          <a:spcPts val="800"/>
                        </a:spcAft>
                      </a:pPr>
                      <a:r>
                        <a:rPr lang="en-IN" sz="900" dirty="0">
                          <a:effectLst/>
                        </a:rPr>
                        <a:t>ARYENDRA SINGH PARIHAR-10A</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084" marR="37084" marT="0" marB="0" anchor="ctr"/>
                </a:tc>
                <a:extLst>
                  <a:ext uri="{0D108BD9-81ED-4DB2-BD59-A6C34878D82A}">
                    <a16:rowId xmlns:a16="http://schemas.microsoft.com/office/drawing/2014/main" val="3938585973"/>
                  </a:ext>
                </a:extLst>
              </a:tr>
            </a:tbl>
          </a:graphicData>
        </a:graphic>
      </p:graphicFrame>
      <p:pic>
        <p:nvPicPr>
          <p:cNvPr id="7" name="Picture 6">
            <a:extLst>
              <a:ext uri="{FF2B5EF4-FFF2-40B4-BE49-F238E27FC236}">
                <a16:creationId xmlns:a16="http://schemas.microsoft.com/office/drawing/2014/main" id="{05CDB70F-9308-4A4A-A2BB-26DA945009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7622" y="3947211"/>
            <a:ext cx="1821721" cy="2081465"/>
          </a:xfrm>
          <a:prstGeom prst="rect">
            <a:avLst/>
          </a:prstGeom>
        </p:spPr>
      </p:pic>
      <p:pic>
        <p:nvPicPr>
          <p:cNvPr id="9" name="Picture 8">
            <a:extLst>
              <a:ext uri="{FF2B5EF4-FFF2-40B4-BE49-F238E27FC236}">
                <a16:creationId xmlns:a16="http://schemas.microsoft.com/office/drawing/2014/main" id="{0B299EC0-48DB-4FEF-895E-F4946FF66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0295" y="1223209"/>
            <a:ext cx="1821721" cy="2081466"/>
          </a:xfrm>
          <a:prstGeom prst="rect">
            <a:avLst/>
          </a:prstGeom>
        </p:spPr>
      </p:pic>
      <p:pic>
        <p:nvPicPr>
          <p:cNvPr id="11" name="Picture 10">
            <a:extLst>
              <a:ext uri="{FF2B5EF4-FFF2-40B4-BE49-F238E27FC236}">
                <a16:creationId xmlns:a16="http://schemas.microsoft.com/office/drawing/2014/main" id="{0A8A9387-F630-40D5-86E2-E2A23756F83F}"/>
              </a:ext>
            </a:extLst>
          </p:cNvPr>
          <p:cNvPicPr>
            <a:picLocks noChangeAspect="1"/>
          </p:cNvPicPr>
          <p:nvPr/>
        </p:nvPicPr>
        <p:blipFill rotWithShape="1">
          <a:blip r:embed="rId4">
            <a:extLst>
              <a:ext uri="{28A0092B-C50C-407E-A947-70E740481C1C}">
                <a14:useLocalDpi xmlns:a14="http://schemas.microsoft.com/office/drawing/2010/main" val="0"/>
              </a:ext>
            </a:extLst>
          </a:blip>
          <a:srcRect l="6221" t="4064" r="12878" b="9494"/>
          <a:stretch/>
        </p:blipFill>
        <p:spPr>
          <a:xfrm>
            <a:off x="9432759" y="1223209"/>
            <a:ext cx="1821721" cy="2081466"/>
          </a:xfrm>
          <a:prstGeom prst="rect">
            <a:avLst/>
          </a:prstGeom>
        </p:spPr>
      </p:pic>
      <p:sp>
        <p:nvSpPr>
          <p:cNvPr id="12" name="TextBox 11">
            <a:extLst>
              <a:ext uri="{FF2B5EF4-FFF2-40B4-BE49-F238E27FC236}">
                <a16:creationId xmlns:a16="http://schemas.microsoft.com/office/drawing/2014/main" id="{2D6387B2-CA70-4E2F-99F6-1374056FDEFE}"/>
              </a:ext>
            </a:extLst>
          </p:cNvPr>
          <p:cNvSpPr txBox="1"/>
          <p:nvPr/>
        </p:nvSpPr>
        <p:spPr>
          <a:xfrm>
            <a:off x="6970295" y="3364196"/>
            <a:ext cx="1965158" cy="738664"/>
          </a:xfrm>
          <a:prstGeom prst="rect">
            <a:avLst/>
          </a:prstGeom>
          <a:noFill/>
        </p:spPr>
        <p:txBody>
          <a:bodyPr wrap="square" rtlCol="0">
            <a:spAutoFit/>
          </a:bodyPr>
          <a:lstStyle/>
          <a:p>
            <a:r>
              <a:rPr lang="en-US" sz="1400"/>
              <a:t>SEHAJ </a:t>
            </a:r>
            <a:r>
              <a:rPr lang="en-US" sz="1400" dirty="0"/>
              <a:t>BAINS- </a:t>
            </a:r>
            <a:r>
              <a:rPr lang="en-IN" sz="1400" dirty="0">
                <a:effectLst/>
              </a:rPr>
              <a:t>Essay (English) - Junior</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sz="1400" dirty="0"/>
          </a:p>
        </p:txBody>
      </p:sp>
      <p:sp>
        <p:nvSpPr>
          <p:cNvPr id="13" name="TextBox 12">
            <a:extLst>
              <a:ext uri="{FF2B5EF4-FFF2-40B4-BE49-F238E27FC236}">
                <a16:creationId xmlns:a16="http://schemas.microsoft.com/office/drawing/2014/main" id="{FB8FE4BB-319C-489C-B83A-81E01514340E}"/>
              </a:ext>
            </a:extLst>
          </p:cNvPr>
          <p:cNvSpPr txBox="1"/>
          <p:nvPr/>
        </p:nvSpPr>
        <p:spPr>
          <a:xfrm>
            <a:off x="9368590" y="3396734"/>
            <a:ext cx="2157664" cy="738664"/>
          </a:xfrm>
          <a:prstGeom prst="rect">
            <a:avLst/>
          </a:prstGeom>
          <a:noFill/>
        </p:spPr>
        <p:txBody>
          <a:bodyPr wrap="square" rtlCol="0">
            <a:spAutoFit/>
          </a:bodyPr>
          <a:lstStyle/>
          <a:p>
            <a:r>
              <a:rPr lang="en-US" sz="1400" dirty="0"/>
              <a:t>REINAISSANCE DUTTA-</a:t>
            </a:r>
            <a:r>
              <a:rPr lang="en-IN" sz="1400" dirty="0">
                <a:effectLst/>
              </a:rPr>
              <a:t>Essay (Hindi) - Junior</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sz="1400" dirty="0"/>
          </a:p>
        </p:txBody>
      </p:sp>
      <p:sp>
        <p:nvSpPr>
          <p:cNvPr id="14" name="TextBox 13">
            <a:extLst>
              <a:ext uri="{FF2B5EF4-FFF2-40B4-BE49-F238E27FC236}">
                <a16:creationId xmlns:a16="http://schemas.microsoft.com/office/drawing/2014/main" id="{D31754FF-C0ED-4F6E-A6C3-6F1554D23EAA}"/>
              </a:ext>
            </a:extLst>
          </p:cNvPr>
          <p:cNvSpPr txBox="1"/>
          <p:nvPr/>
        </p:nvSpPr>
        <p:spPr>
          <a:xfrm>
            <a:off x="8349915" y="6040522"/>
            <a:ext cx="1709427" cy="738664"/>
          </a:xfrm>
          <a:prstGeom prst="rect">
            <a:avLst/>
          </a:prstGeom>
          <a:noFill/>
        </p:spPr>
        <p:txBody>
          <a:bodyPr wrap="square" rtlCol="0">
            <a:spAutoFit/>
          </a:bodyPr>
          <a:lstStyle/>
          <a:p>
            <a:r>
              <a:rPr lang="en-US" sz="1400" dirty="0"/>
              <a:t>MD. SAMI-</a:t>
            </a:r>
            <a:r>
              <a:rPr lang="en-IN" sz="1400" dirty="0">
                <a:effectLst/>
              </a:rPr>
              <a:t>Poetry (English) - Senior</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sz="1400" dirty="0"/>
          </a:p>
        </p:txBody>
      </p:sp>
      <p:sp>
        <p:nvSpPr>
          <p:cNvPr id="3" name="TextBox 2">
            <a:extLst>
              <a:ext uri="{FF2B5EF4-FFF2-40B4-BE49-F238E27FC236}">
                <a16:creationId xmlns:a16="http://schemas.microsoft.com/office/drawing/2014/main" id="{AE40A459-4E14-40F3-96D3-BBD23D02E440}"/>
              </a:ext>
            </a:extLst>
          </p:cNvPr>
          <p:cNvSpPr txBox="1"/>
          <p:nvPr/>
        </p:nvSpPr>
        <p:spPr>
          <a:xfrm>
            <a:off x="6713621" y="300153"/>
            <a:ext cx="4938755" cy="830997"/>
          </a:xfrm>
          <a:prstGeom prst="rect">
            <a:avLst/>
          </a:prstGeom>
          <a:noFill/>
        </p:spPr>
        <p:txBody>
          <a:bodyPr wrap="square" rtlCol="0">
            <a:spAutoFit/>
          </a:bodyPr>
          <a:lstStyle/>
          <a:p>
            <a:pPr algn="just"/>
            <a:r>
              <a:rPr lang="en-US" sz="1600" dirty="0">
                <a:latin typeface="Algerian" panose="04020705040A02060702" pitchFamily="82" charset="0"/>
              </a:rPr>
              <a:t>Following student’s essay/poem are selected to be printed in BPCL in-house company’s magazine</a:t>
            </a:r>
            <a:endParaRPr lang="en-IN" sz="1600" dirty="0">
              <a:latin typeface="Algerian" panose="04020705040A02060702" pitchFamily="82" charset="0"/>
            </a:endParaRPr>
          </a:p>
        </p:txBody>
      </p:sp>
    </p:spTree>
    <p:extLst>
      <p:ext uri="{BB962C8B-B14F-4D97-AF65-F5344CB8AC3E}">
        <p14:creationId xmlns:p14="http://schemas.microsoft.com/office/powerpoint/2010/main" val="4076182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22856-5219-41DB-91AD-ACD30E1379E1}"/>
              </a:ext>
            </a:extLst>
          </p:cNvPr>
          <p:cNvSpPr>
            <a:spLocks noGrp="1"/>
          </p:cNvSpPr>
          <p:nvPr>
            <p:ph type="title"/>
          </p:nvPr>
        </p:nvSpPr>
        <p:spPr>
          <a:xfrm>
            <a:off x="913795" y="2552479"/>
            <a:ext cx="10353761" cy="1339573"/>
          </a:xfrm>
        </p:spPr>
        <p:txBody>
          <a:bodyPr>
            <a:normAutofit/>
          </a:bodyPr>
          <a:lstStyle/>
          <a:p>
            <a:r>
              <a:rPr lang="en-US" sz="6000" u="sng" dirty="0">
                <a:latin typeface="Algerian" panose="04020705040A02060702" pitchFamily="82" charset="0"/>
              </a:rPr>
              <a:t>EDUCATIONAL VISITS</a:t>
            </a:r>
            <a:endParaRPr lang="en-IN" sz="6000" u="sng" dirty="0">
              <a:latin typeface="Algerian" panose="04020705040A02060702" pitchFamily="82" charset="0"/>
            </a:endParaRPr>
          </a:p>
        </p:txBody>
      </p:sp>
      <p:sp>
        <p:nvSpPr>
          <p:cNvPr id="3" name="Content Placeholder 2">
            <a:extLst>
              <a:ext uri="{FF2B5EF4-FFF2-40B4-BE49-F238E27FC236}">
                <a16:creationId xmlns:a16="http://schemas.microsoft.com/office/drawing/2014/main" id="{3A4977CF-4967-4A69-90CF-C82242C94E71}"/>
              </a:ext>
            </a:extLst>
          </p:cNvPr>
          <p:cNvSpPr>
            <a:spLocks noGrp="1"/>
          </p:cNvSpPr>
          <p:nvPr>
            <p:ph idx="1"/>
          </p:nvPr>
        </p:nvSpPr>
        <p:spPr>
          <a:xfrm flipH="1">
            <a:off x="11267556" y="5701084"/>
            <a:ext cx="45719" cy="90115"/>
          </a:xfrm>
        </p:spPr>
        <p:txBody>
          <a:bodyPr>
            <a:normAutofit fontScale="25000" lnSpcReduction="20000"/>
          </a:bodyPr>
          <a:lstStyle/>
          <a:p>
            <a:pPr marL="0" indent="0">
              <a:buNone/>
            </a:pPr>
            <a:r>
              <a:rPr lang="en-US" dirty="0"/>
              <a:t> </a:t>
            </a:r>
            <a:endParaRPr lang="en-IN" dirty="0"/>
          </a:p>
        </p:txBody>
      </p:sp>
    </p:spTree>
    <p:extLst>
      <p:ext uri="{BB962C8B-B14F-4D97-AF65-F5344CB8AC3E}">
        <p14:creationId xmlns:p14="http://schemas.microsoft.com/office/powerpoint/2010/main" val="96770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EEE28-B0FE-44D9-B055-7D7D09EC404E}"/>
              </a:ext>
            </a:extLst>
          </p:cNvPr>
          <p:cNvSpPr>
            <a:spLocks noGrp="1"/>
          </p:cNvSpPr>
          <p:nvPr>
            <p:ph type="title"/>
          </p:nvPr>
        </p:nvSpPr>
        <p:spPr/>
        <p:txBody>
          <a:bodyPr/>
          <a:lstStyle/>
          <a:p>
            <a:r>
              <a:rPr lang="en-US" dirty="0"/>
              <a:t>  </a:t>
            </a:r>
            <a:endParaRPr lang="en-IN" dirty="0"/>
          </a:p>
        </p:txBody>
      </p:sp>
      <p:sp>
        <p:nvSpPr>
          <p:cNvPr id="3" name="Content Placeholder 2">
            <a:extLst>
              <a:ext uri="{FF2B5EF4-FFF2-40B4-BE49-F238E27FC236}">
                <a16:creationId xmlns:a16="http://schemas.microsoft.com/office/drawing/2014/main" id="{77614372-C76F-4D57-AA0A-BB43F4C425DB}"/>
              </a:ext>
            </a:extLst>
          </p:cNvPr>
          <p:cNvSpPr>
            <a:spLocks noGrp="1"/>
          </p:cNvSpPr>
          <p:nvPr>
            <p:ph idx="1"/>
          </p:nvPr>
        </p:nvSpPr>
        <p:spPr>
          <a:xfrm>
            <a:off x="453224" y="823856"/>
            <a:ext cx="11386268" cy="3695136"/>
          </a:xfrm>
        </p:spPr>
        <p:txBody>
          <a:bodyPr/>
          <a:lstStyle/>
          <a:p>
            <a:pPr marL="0" indent="0">
              <a:spcBef>
                <a:spcPts val="0"/>
              </a:spcBef>
              <a:buNone/>
            </a:pPr>
            <a:r>
              <a:rPr lang="en-US" sz="1800" u="sng" dirty="0">
                <a:latin typeface="Algerian" panose="04020705040A02060702" pitchFamily="82" charset="0"/>
              </a:rPr>
              <a:t>INS SHIKRA: </a:t>
            </a:r>
            <a:r>
              <a:rPr lang="en-IN" sz="1800" u="sng" dirty="0">
                <a:effectLst/>
                <a:latin typeface="Algerian" panose="04020705040A02060702" pitchFamily="82" charset="0"/>
                <a:ea typeface="Calibri" panose="020F0502020204030204" pitchFamily="34" charset="0"/>
                <a:cs typeface="Times New Roman" panose="02020603050405020304" pitchFamily="18" charset="0"/>
              </a:rPr>
              <a:t>Demonstration and</a:t>
            </a:r>
            <a:r>
              <a:rPr lang="en-IN" sz="1800" dirty="0">
                <a:effectLst/>
                <a:latin typeface="Algerian" panose="04020705040A02060702" pitchFamily="82" charset="0"/>
                <a:ea typeface="Calibri" panose="020F0502020204030204" pitchFamily="34" charset="0"/>
                <a:cs typeface="Times New Roman" panose="02020603050405020304" pitchFamily="18" charset="0"/>
              </a:rPr>
              <a:t>          </a:t>
            </a:r>
            <a:r>
              <a:rPr lang="en-IN" sz="1800" u="sng" dirty="0">
                <a:effectLst/>
                <a:latin typeface="Algerian" panose="04020705040A02060702" pitchFamily="82" charset="0"/>
                <a:ea typeface="Calibri" panose="020F0502020204030204" pitchFamily="34" charset="0"/>
                <a:cs typeface="Times New Roman" panose="02020603050405020304" pitchFamily="18" charset="0"/>
              </a:rPr>
              <a:t>BEATING the RETREAT AT</a:t>
            </a:r>
            <a:r>
              <a:rPr lang="en-IN" sz="1800" dirty="0">
                <a:effectLst/>
                <a:latin typeface="Algerian" panose="04020705040A02060702" pitchFamily="82" charset="0"/>
                <a:ea typeface="Calibri" panose="020F0502020204030204" pitchFamily="34" charset="0"/>
                <a:cs typeface="Times New Roman" panose="02020603050405020304" pitchFamily="18" charset="0"/>
              </a:rPr>
              <a:t>                             </a:t>
            </a:r>
            <a:r>
              <a:rPr lang="en-IN" sz="1800" u="sng" dirty="0">
                <a:effectLst/>
                <a:latin typeface="Algerian" panose="04020705040A02060702" pitchFamily="82" charset="0"/>
                <a:ea typeface="Calibri" panose="020F0502020204030204" pitchFamily="34" charset="0"/>
                <a:cs typeface="Times New Roman" panose="02020603050405020304" pitchFamily="18" charset="0"/>
              </a:rPr>
              <a:t>SAILING CAMP BY Display of Naval Helicopters</a:t>
            </a:r>
            <a:r>
              <a:rPr lang="en-IN" sz="1800" dirty="0">
                <a:effectLst/>
                <a:latin typeface="Algerian" panose="04020705040A02060702" pitchFamily="82" charset="0"/>
                <a:ea typeface="Calibri" panose="020F0502020204030204" pitchFamily="34" charset="0"/>
                <a:cs typeface="Times New Roman" panose="02020603050405020304" pitchFamily="18" charset="0"/>
              </a:rPr>
              <a:t>                  </a:t>
            </a:r>
            <a:r>
              <a:rPr lang="en-IN" sz="1800" u="sng" dirty="0">
                <a:effectLst/>
                <a:latin typeface="Algerian" panose="04020705040A02060702" pitchFamily="82" charset="0"/>
                <a:ea typeface="Calibri" panose="020F0502020204030204" pitchFamily="34" charset="0"/>
                <a:cs typeface="Times New Roman" panose="02020603050405020304" pitchFamily="18" charset="0"/>
              </a:rPr>
              <a:t>GATEWAY OF INDIA</a:t>
            </a:r>
            <a:r>
              <a:rPr lang="en-IN" sz="1800" dirty="0">
                <a:effectLst/>
                <a:latin typeface="Algerian" panose="04020705040A02060702" pitchFamily="82" charset="0"/>
                <a:ea typeface="Calibri" panose="020F0502020204030204" pitchFamily="34" charset="0"/>
                <a:cs typeface="Times New Roman" panose="02020603050405020304" pitchFamily="18" charset="0"/>
              </a:rPr>
              <a:t>                                </a:t>
            </a:r>
            <a:r>
              <a:rPr lang="en-IN" sz="1800" u="sng" dirty="0">
                <a:effectLst/>
                <a:latin typeface="Algerian" panose="04020705040A02060702" pitchFamily="82" charset="0"/>
                <a:ea typeface="Calibri" panose="020F0502020204030204" pitchFamily="34" charset="0"/>
                <a:cs typeface="Times New Roman" panose="02020603050405020304" pitchFamily="18" charset="0"/>
              </a:rPr>
              <a:t>ARMY </a:t>
            </a:r>
            <a:r>
              <a:rPr lang="en-IN" sz="1800" u="sng">
                <a:effectLst/>
                <a:latin typeface="Algerian" panose="04020705040A02060702" pitchFamily="82" charset="0"/>
                <a:ea typeface="Calibri" panose="020F0502020204030204" pitchFamily="34" charset="0"/>
                <a:cs typeface="Times New Roman" panose="02020603050405020304" pitchFamily="18" charset="0"/>
              </a:rPr>
              <a:t>YACHtING</a:t>
            </a:r>
            <a:r>
              <a:rPr lang="en-IN" sz="1800" u="sng" dirty="0">
                <a:effectLst/>
                <a:latin typeface="Algerian" panose="04020705040A02060702" pitchFamily="82" charset="0"/>
                <a:ea typeface="Calibri" panose="020F0502020204030204" pitchFamily="34" charset="0"/>
                <a:cs typeface="Times New Roman" panose="02020603050405020304" pitchFamily="18" charset="0"/>
              </a:rPr>
              <a:t> NODE</a:t>
            </a:r>
          </a:p>
          <a:p>
            <a:pPr marL="0" indent="0">
              <a:spcBef>
                <a:spcPts val="0"/>
              </a:spcBef>
              <a:buNone/>
            </a:pPr>
            <a:endParaRPr lang="en-IN" sz="1800" dirty="0">
              <a:effectLst/>
              <a:latin typeface="Algerian" panose="04020705040A02060702" pitchFamily="82" charset="0"/>
              <a:ea typeface="Calibri" panose="020F0502020204030204" pitchFamily="34" charset="0"/>
              <a:cs typeface="Times New Roman" panose="02020603050405020304" pitchFamily="18" charset="0"/>
            </a:endParaRPr>
          </a:p>
          <a:p>
            <a:pPr marL="0" indent="0">
              <a:buNone/>
            </a:pPr>
            <a:endParaRPr lang="en-IN" dirty="0"/>
          </a:p>
        </p:txBody>
      </p:sp>
      <p:pic>
        <p:nvPicPr>
          <p:cNvPr id="4" name="Picture 3">
            <a:extLst>
              <a:ext uri="{FF2B5EF4-FFF2-40B4-BE49-F238E27FC236}">
                <a16:creationId xmlns:a16="http://schemas.microsoft.com/office/drawing/2014/main" id="{AE0C4BB5-4B95-4187-B69D-F474C67860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886" b="24223"/>
          <a:stretch/>
        </p:blipFill>
        <p:spPr bwMode="auto">
          <a:xfrm>
            <a:off x="548036" y="1944094"/>
            <a:ext cx="2573572" cy="2099144"/>
          </a:xfrm>
          <a:prstGeom prst="rect">
            <a:avLst/>
          </a:prstGeom>
          <a:noFill/>
          <a:ln w="19050">
            <a:solidFill>
              <a:schemeClr val="tx1"/>
            </a:solidFill>
          </a:ln>
        </p:spPr>
      </p:pic>
      <p:pic>
        <p:nvPicPr>
          <p:cNvPr id="6" name="Picture 5">
            <a:extLst>
              <a:ext uri="{FF2B5EF4-FFF2-40B4-BE49-F238E27FC236}">
                <a16:creationId xmlns:a16="http://schemas.microsoft.com/office/drawing/2014/main" id="{D73027C3-0224-43CC-B057-B8137CAC3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074" y="3897206"/>
            <a:ext cx="2215336" cy="2351194"/>
          </a:xfrm>
          <a:prstGeom prst="rect">
            <a:avLst/>
          </a:prstGeom>
          <a:ln w="19050">
            <a:solidFill>
              <a:schemeClr val="tx1"/>
            </a:solidFill>
          </a:ln>
        </p:spPr>
      </p:pic>
      <p:pic>
        <p:nvPicPr>
          <p:cNvPr id="8" name="Picture 7">
            <a:extLst>
              <a:ext uri="{FF2B5EF4-FFF2-40B4-BE49-F238E27FC236}">
                <a16:creationId xmlns:a16="http://schemas.microsoft.com/office/drawing/2014/main" id="{9139D1B5-D15D-4982-B333-C35EA96E1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2645" y="1935921"/>
            <a:ext cx="2833759" cy="2092089"/>
          </a:xfrm>
          <a:prstGeom prst="rect">
            <a:avLst/>
          </a:prstGeom>
          <a:ln w="19050">
            <a:solidFill>
              <a:schemeClr val="tx1"/>
            </a:solidFill>
          </a:ln>
        </p:spPr>
      </p:pic>
      <p:pic>
        <p:nvPicPr>
          <p:cNvPr id="10" name="Picture 9">
            <a:extLst>
              <a:ext uri="{FF2B5EF4-FFF2-40B4-BE49-F238E27FC236}">
                <a16:creationId xmlns:a16="http://schemas.microsoft.com/office/drawing/2014/main" id="{8EDBB5C2-0716-424C-81D1-A6EDF80A72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9525" y="3897206"/>
            <a:ext cx="2116831" cy="2351193"/>
          </a:xfrm>
          <a:prstGeom prst="rect">
            <a:avLst/>
          </a:prstGeom>
          <a:ln w="19050">
            <a:solidFill>
              <a:schemeClr val="tx1"/>
            </a:solidFill>
          </a:ln>
        </p:spPr>
      </p:pic>
      <p:pic>
        <p:nvPicPr>
          <p:cNvPr id="12" name="Picture 11">
            <a:extLst>
              <a:ext uri="{FF2B5EF4-FFF2-40B4-BE49-F238E27FC236}">
                <a16:creationId xmlns:a16="http://schemas.microsoft.com/office/drawing/2014/main" id="{4E40A9BD-8BF9-47C0-8BBD-FD65AFCCFD95}"/>
              </a:ext>
            </a:extLst>
          </p:cNvPr>
          <p:cNvPicPr>
            <a:picLocks noChangeAspect="1"/>
          </p:cNvPicPr>
          <p:nvPr/>
        </p:nvPicPr>
        <p:blipFill rotWithShape="1">
          <a:blip r:embed="rId6">
            <a:extLst>
              <a:ext uri="{28A0092B-C50C-407E-A947-70E740481C1C}">
                <a14:useLocalDpi xmlns:a14="http://schemas.microsoft.com/office/drawing/2010/main" val="0"/>
              </a:ext>
            </a:extLst>
          </a:blip>
          <a:srcRect l="7094" r="5980" b="23921"/>
          <a:stretch/>
        </p:blipFill>
        <p:spPr>
          <a:xfrm>
            <a:off x="8810205" y="1925832"/>
            <a:ext cx="2833759" cy="1971374"/>
          </a:xfrm>
          <a:prstGeom prst="rect">
            <a:avLst/>
          </a:prstGeom>
          <a:ln w="19050">
            <a:solidFill>
              <a:schemeClr val="tx1"/>
            </a:solidFill>
          </a:ln>
        </p:spPr>
      </p:pic>
      <p:pic>
        <p:nvPicPr>
          <p:cNvPr id="14" name="Picture 13">
            <a:extLst>
              <a:ext uri="{FF2B5EF4-FFF2-40B4-BE49-F238E27FC236}">
                <a16:creationId xmlns:a16="http://schemas.microsoft.com/office/drawing/2014/main" id="{888999BE-0BDF-48C2-88B7-3BC6B9BE97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5857" y="3755201"/>
            <a:ext cx="2116831" cy="2351194"/>
          </a:xfrm>
          <a:prstGeom prst="rect">
            <a:avLst/>
          </a:prstGeom>
          <a:ln w="19050">
            <a:solidFill>
              <a:schemeClr val="tx1"/>
            </a:solidFill>
          </a:ln>
        </p:spPr>
      </p:pic>
    </p:spTree>
    <p:extLst>
      <p:ext uri="{BB962C8B-B14F-4D97-AF65-F5344CB8AC3E}">
        <p14:creationId xmlns:p14="http://schemas.microsoft.com/office/powerpoint/2010/main" val="1545143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8D0AD-CB76-4DEE-9AF5-863E1F6A7816}"/>
              </a:ext>
            </a:extLst>
          </p:cNvPr>
          <p:cNvSpPr>
            <a:spLocks noGrp="1"/>
          </p:cNvSpPr>
          <p:nvPr>
            <p:ph type="title"/>
          </p:nvPr>
        </p:nvSpPr>
        <p:spPr>
          <a:xfrm>
            <a:off x="283779" y="197070"/>
            <a:ext cx="11485180" cy="1738852"/>
          </a:xfrm>
        </p:spPr>
        <p:txBody>
          <a:bodyPr>
            <a:normAutofit/>
          </a:bodyPr>
          <a:lstStyle/>
          <a:p>
            <a:r>
              <a:rPr lang="en-IN" sz="3200" u="sng" dirty="0">
                <a:effectLst/>
                <a:latin typeface="Algerian" panose="04020705040A02060702" pitchFamily="82" charset="0"/>
                <a:ea typeface="Calibri" panose="020F0502020204030204" pitchFamily="34" charset="0"/>
                <a:cs typeface="Times New Roman" panose="02020603050405020304" pitchFamily="18" charset="0"/>
              </a:rPr>
              <a:t>Children's Day celebration</a:t>
            </a:r>
            <a:br>
              <a:rPr lang="en-IN" sz="3100" u="sng" dirty="0">
                <a:effectLst/>
                <a:latin typeface="Algerian" panose="04020705040A02060702" pitchFamily="82" charset="0"/>
                <a:ea typeface="Calibri" panose="020F0502020204030204" pitchFamily="34" charset="0"/>
                <a:cs typeface="Times New Roman" panose="02020603050405020304" pitchFamily="18" charset="0"/>
              </a:rPr>
            </a:br>
            <a:r>
              <a:rPr lang="en-IN" sz="3100" u="sng" dirty="0">
                <a:effectLst/>
                <a:latin typeface="Algerian" panose="04020705040A02060702" pitchFamily="82" charset="0"/>
                <a:ea typeface="Calibri" panose="020F0502020204030204" pitchFamily="34" charset="0"/>
                <a:cs typeface="Times New Roman" panose="02020603050405020304" pitchFamily="18" charset="0"/>
              </a:rPr>
              <a:t>India’s international movement of united nation(IIMUN)</a:t>
            </a:r>
            <a:br>
              <a:rPr lang="en-IN" sz="3100" u="sng" dirty="0">
                <a:effectLst/>
                <a:latin typeface="Algerian" panose="04020705040A02060702" pitchFamily="82" charset="0"/>
                <a:ea typeface="Calibri" panose="020F0502020204030204" pitchFamily="34" charset="0"/>
                <a:cs typeface="Times New Roman" panose="02020603050405020304" pitchFamily="18" charset="0"/>
              </a:rPr>
            </a:br>
            <a:br>
              <a:rPr lang="en-IN" sz="1800" u="sng" dirty="0">
                <a:effectLst/>
                <a:latin typeface="Algerian" panose="04020705040A02060702" pitchFamily="82" charset="0"/>
                <a:ea typeface="Calibri" panose="020F0502020204030204" pitchFamily="34" charset="0"/>
                <a:cs typeface="Times New Roman" panose="02020603050405020304" pitchFamily="18" charset="0"/>
              </a:rPr>
            </a:br>
            <a:r>
              <a:rPr lang="en-IN" sz="1800" u="sng" dirty="0">
                <a:effectLst/>
                <a:latin typeface="Algerian" panose="04020705040A02060702" pitchFamily="82" charset="0"/>
                <a:ea typeface="Calibri" panose="020F0502020204030204" pitchFamily="34" charset="0"/>
                <a:cs typeface="Times New Roman" panose="02020603050405020304" pitchFamily="18" charset="0"/>
              </a:rPr>
              <a:t>Late Gen. Bipin Rawat interacting with school students on the occasion of children’s day</a:t>
            </a:r>
            <a:endParaRPr lang="en-IN" u="sng" dirty="0"/>
          </a:p>
        </p:txBody>
      </p:sp>
      <p:pic>
        <p:nvPicPr>
          <p:cNvPr id="4" name="Content Placeholder 3">
            <a:extLst>
              <a:ext uri="{FF2B5EF4-FFF2-40B4-BE49-F238E27FC236}">
                <a16:creationId xmlns:a16="http://schemas.microsoft.com/office/drawing/2014/main" id="{7E3D8C0D-A45E-4317-B9E6-EF145F15A69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4497" y="2480945"/>
            <a:ext cx="3349723" cy="2958160"/>
          </a:xfrm>
          <a:prstGeom prst="rect">
            <a:avLst/>
          </a:prstGeom>
          <a:ln w="38100">
            <a:solidFill>
              <a:schemeClr val="tx1"/>
            </a:solidFill>
          </a:ln>
        </p:spPr>
      </p:pic>
      <p:pic>
        <p:nvPicPr>
          <p:cNvPr id="8" name="Picture 7">
            <a:extLst>
              <a:ext uri="{FF2B5EF4-FFF2-40B4-BE49-F238E27FC236}">
                <a16:creationId xmlns:a16="http://schemas.microsoft.com/office/drawing/2014/main" id="{1D6673C4-333F-4C69-9F13-EFD541D24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0080" y="2480945"/>
            <a:ext cx="3359025" cy="2958160"/>
          </a:xfrm>
          <a:prstGeom prst="rect">
            <a:avLst/>
          </a:prstGeom>
          <a:ln w="38100">
            <a:solidFill>
              <a:schemeClr val="tx1"/>
            </a:solidFill>
          </a:ln>
        </p:spPr>
      </p:pic>
      <p:pic>
        <p:nvPicPr>
          <p:cNvPr id="5" name="Picture 4">
            <a:extLst>
              <a:ext uri="{FF2B5EF4-FFF2-40B4-BE49-F238E27FC236}">
                <a16:creationId xmlns:a16="http://schemas.microsoft.com/office/drawing/2014/main" id="{C6F1B684-4BFE-49D2-A640-414F55B884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5092" y="2480944"/>
            <a:ext cx="3349723" cy="2958160"/>
          </a:xfrm>
          <a:prstGeom prst="rect">
            <a:avLst/>
          </a:prstGeom>
          <a:ln w="38100">
            <a:solidFill>
              <a:schemeClr val="tx1"/>
            </a:solidFill>
          </a:ln>
        </p:spPr>
      </p:pic>
    </p:spTree>
    <p:extLst>
      <p:ext uri="{BB962C8B-B14F-4D97-AF65-F5344CB8AC3E}">
        <p14:creationId xmlns:p14="http://schemas.microsoft.com/office/powerpoint/2010/main" val="1857923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96E11-F30A-4B0A-AAD1-77D4553BDE00}"/>
              </a:ext>
            </a:extLst>
          </p:cNvPr>
          <p:cNvSpPr>
            <a:spLocks noGrp="1"/>
          </p:cNvSpPr>
          <p:nvPr>
            <p:ph type="title"/>
          </p:nvPr>
        </p:nvSpPr>
        <p:spPr>
          <a:xfrm>
            <a:off x="858136" y="95417"/>
            <a:ext cx="10353761" cy="1065474"/>
          </a:xfrm>
        </p:spPr>
        <p:txBody>
          <a:bodyPr/>
          <a:lstStyle/>
          <a:p>
            <a:r>
              <a:rPr lang="en-US" u="sng" dirty="0">
                <a:latin typeface="Algerian" panose="04020705040A02060702" pitchFamily="82" charset="0"/>
              </a:rPr>
              <a:t>INVESTITURE CEREMONY</a:t>
            </a:r>
            <a:endParaRPr lang="en-IN" u="sng" dirty="0">
              <a:latin typeface="Algerian" panose="04020705040A02060702" pitchFamily="82" charset="0"/>
            </a:endParaRPr>
          </a:p>
        </p:txBody>
      </p:sp>
      <p:pic>
        <p:nvPicPr>
          <p:cNvPr id="5" name="Content Placeholder 4">
            <a:extLst>
              <a:ext uri="{FF2B5EF4-FFF2-40B4-BE49-F238E27FC236}">
                <a16:creationId xmlns:a16="http://schemas.microsoft.com/office/drawing/2014/main" id="{988C1529-F8AE-490D-BDC3-71B78D55349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171" r="4073" b="13943"/>
          <a:stretch/>
        </p:blipFill>
        <p:spPr>
          <a:xfrm>
            <a:off x="467990" y="913748"/>
            <a:ext cx="2946704" cy="2337684"/>
          </a:xfrm>
          <a:ln w="38100">
            <a:solidFill>
              <a:schemeClr val="tx1"/>
            </a:solidFill>
          </a:ln>
        </p:spPr>
      </p:pic>
      <p:pic>
        <p:nvPicPr>
          <p:cNvPr id="7" name="Picture 6">
            <a:extLst>
              <a:ext uri="{FF2B5EF4-FFF2-40B4-BE49-F238E27FC236}">
                <a16:creationId xmlns:a16="http://schemas.microsoft.com/office/drawing/2014/main" id="{85442E14-9677-4FE2-B6A4-57E59C426E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173" y="1041404"/>
            <a:ext cx="2946705" cy="2210028"/>
          </a:xfrm>
          <a:prstGeom prst="rect">
            <a:avLst/>
          </a:prstGeom>
          <a:ln w="38100">
            <a:solidFill>
              <a:schemeClr val="tx1"/>
            </a:solidFill>
          </a:ln>
        </p:spPr>
      </p:pic>
      <p:pic>
        <p:nvPicPr>
          <p:cNvPr id="9" name="Picture 8">
            <a:extLst>
              <a:ext uri="{FF2B5EF4-FFF2-40B4-BE49-F238E27FC236}">
                <a16:creationId xmlns:a16="http://schemas.microsoft.com/office/drawing/2014/main" id="{B13A9C5B-435A-42F8-9413-295915653A6F}"/>
              </a:ext>
            </a:extLst>
          </p:cNvPr>
          <p:cNvPicPr>
            <a:picLocks noChangeAspect="1"/>
          </p:cNvPicPr>
          <p:nvPr/>
        </p:nvPicPr>
        <p:blipFill rotWithShape="1">
          <a:blip r:embed="rId4">
            <a:extLst>
              <a:ext uri="{28A0092B-C50C-407E-A947-70E740481C1C}">
                <a14:useLocalDpi xmlns:a14="http://schemas.microsoft.com/office/drawing/2010/main" val="0"/>
              </a:ext>
            </a:extLst>
          </a:blip>
          <a:srcRect t="21290" r="13939"/>
          <a:stretch/>
        </p:blipFill>
        <p:spPr>
          <a:xfrm>
            <a:off x="2131250" y="3046893"/>
            <a:ext cx="2385415" cy="2573514"/>
          </a:xfrm>
          <a:prstGeom prst="rect">
            <a:avLst/>
          </a:prstGeom>
          <a:ln w="38100">
            <a:solidFill>
              <a:schemeClr val="tx1"/>
            </a:solidFill>
          </a:ln>
        </p:spPr>
      </p:pic>
      <p:pic>
        <p:nvPicPr>
          <p:cNvPr id="13" name="Picture 12">
            <a:extLst>
              <a:ext uri="{FF2B5EF4-FFF2-40B4-BE49-F238E27FC236}">
                <a16:creationId xmlns:a16="http://schemas.microsoft.com/office/drawing/2014/main" id="{8288E821-1F13-430D-9A23-2701A9E2D13F}"/>
              </a:ext>
            </a:extLst>
          </p:cNvPr>
          <p:cNvPicPr>
            <a:picLocks noChangeAspect="1"/>
          </p:cNvPicPr>
          <p:nvPr/>
        </p:nvPicPr>
        <p:blipFill rotWithShape="1">
          <a:blip r:embed="rId5">
            <a:extLst>
              <a:ext uri="{28A0092B-C50C-407E-A947-70E740481C1C}">
                <a14:useLocalDpi xmlns:a14="http://schemas.microsoft.com/office/drawing/2010/main" val="0"/>
              </a:ext>
            </a:extLst>
          </a:blip>
          <a:srcRect t="11592"/>
          <a:stretch/>
        </p:blipFill>
        <p:spPr>
          <a:xfrm>
            <a:off x="8788357" y="1397442"/>
            <a:ext cx="2798569" cy="4063116"/>
          </a:xfrm>
          <a:prstGeom prst="rect">
            <a:avLst/>
          </a:prstGeom>
          <a:ln w="38100">
            <a:solidFill>
              <a:schemeClr val="tx1"/>
            </a:solidFill>
          </a:ln>
        </p:spPr>
      </p:pic>
      <p:sp>
        <p:nvSpPr>
          <p:cNvPr id="14" name="TextBox 13">
            <a:extLst>
              <a:ext uri="{FF2B5EF4-FFF2-40B4-BE49-F238E27FC236}">
                <a16:creationId xmlns:a16="http://schemas.microsoft.com/office/drawing/2014/main" id="{7538262C-394D-4CBE-BA9D-496399310038}"/>
              </a:ext>
            </a:extLst>
          </p:cNvPr>
          <p:cNvSpPr txBox="1"/>
          <p:nvPr/>
        </p:nvSpPr>
        <p:spPr>
          <a:xfrm>
            <a:off x="2043081" y="5740896"/>
            <a:ext cx="2946705" cy="523220"/>
          </a:xfrm>
          <a:prstGeom prst="rect">
            <a:avLst/>
          </a:prstGeom>
          <a:noFill/>
        </p:spPr>
        <p:txBody>
          <a:bodyPr wrap="square" rtlCol="0">
            <a:spAutoFit/>
          </a:bodyPr>
          <a:lstStyle/>
          <a:p>
            <a:r>
              <a:rPr lang="en-US" sz="1400" dirty="0"/>
              <a:t>Maj. Gen. Rakesh </a:t>
            </a:r>
            <a:r>
              <a:rPr lang="en-US" sz="1400" dirty="0" err="1"/>
              <a:t>Manocha</a:t>
            </a:r>
            <a:r>
              <a:rPr lang="en-US" sz="1400" dirty="0"/>
              <a:t>, SM congratulating the Head Girl</a:t>
            </a:r>
            <a:endParaRPr lang="en-IN" sz="1400" dirty="0"/>
          </a:p>
        </p:txBody>
      </p:sp>
      <p:pic>
        <p:nvPicPr>
          <p:cNvPr id="8" name="Picture 7">
            <a:extLst>
              <a:ext uri="{FF2B5EF4-FFF2-40B4-BE49-F238E27FC236}">
                <a16:creationId xmlns:a16="http://schemas.microsoft.com/office/drawing/2014/main" id="{4E07A25F-0C83-4710-AE4D-0699954DBE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5456" y="3027855"/>
            <a:ext cx="2385415" cy="2611589"/>
          </a:xfrm>
          <a:prstGeom prst="rect">
            <a:avLst/>
          </a:prstGeom>
          <a:ln w="38100">
            <a:solidFill>
              <a:schemeClr val="tx1"/>
            </a:solidFill>
          </a:ln>
        </p:spPr>
      </p:pic>
      <p:sp>
        <p:nvSpPr>
          <p:cNvPr id="10" name="TextBox 9">
            <a:extLst>
              <a:ext uri="{FF2B5EF4-FFF2-40B4-BE49-F238E27FC236}">
                <a16:creationId xmlns:a16="http://schemas.microsoft.com/office/drawing/2014/main" id="{7FE18E6C-7DA9-48BB-AE63-20A5E761AB94}"/>
              </a:ext>
            </a:extLst>
          </p:cNvPr>
          <p:cNvSpPr txBox="1"/>
          <p:nvPr/>
        </p:nvSpPr>
        <p:spPr>
          <a:xfrm>
            <a:off x="8963669" y="5564673"/>
            <a:ext cx="2868352" cy="307777"/>
          </a:xfrm>
          <a:prstGeom prst="rect">
            <a:avLst/>
          </a:prstGeom>
          <a:noFill/>
        </p:spPr>
        <p:txBody>
          <a:bodyPr wrap="square" rtlCol="0">
            <a:spAutoFit/>
          </a:bodyPr>
          <a:lstStyle/>
          <a:p>
            <a:r>
              <a:rPr lang="en-US" sz="1400" dirty="0"/>
              <a:t>Patron’s address</a:t>
            </a:r>
          </a:p>
        </p:txBody>
      </p:sp>
      <p:sp>
        <p:nvSpPr>
          <p:cNvPr id="15" name="TextBox 14">
            <a:extLst>
              <a:ext uri="{FF2B5EF4-FFF2-40B4-BE49-F238E27FC236}">
                <a16:creationId xmlns:a16="http://schemas.microsoft.com/office/drawing/2014/main" id="{A215B348-A5EE-4CA5-B8D3-BEC4078189F8}"/>
              </a:ext>
            </a:extLst>
          </p:cNvPr>
          <p:cNvSpPr txBox="1"/>
          <p:nvPr/>
        </p:nvSpPr>
        <p:spPr>
          <a:xfrm>
            <a:off x="5837317" y="5740896"/>
            <a:ext cx="2542056" cy="954107"/>
          </a:xfrm>
          <a:prstGeom prst="rect">
            <a:avLst/>
          </a:prstGeom>
          <a:noFill/>
        </p:spPr>
        <p:txBody>
          <a:bodyPr wrap="square" rtlCol="0">
            <a:spAutoFit/>
          </a:bodyPr>
          <a:lstStyle/>
          <a:p>
            <a:r>
              <a:rPr lang="en-US" sz="1400" dirty="0"/>
              <a:t>Chairman- Brig. </a:t>
            </a:r>
            <a:r>
              <a:rPr lang="en-US" sz="1400" dirty="0" err="1"/>
              <a:t>Saumya</a:t>
            </a:r>
            <a:r>
              <a:rPr lang="en-US" sz="1400"/>
              <a:t> Banerjee, SM </a:t>
            </a:r>
            <a:r>
              <a:rPr lang="en-US" sz="1400" dirty="0"/>
              <a:t>handing over the scroll to the Office Bearer </a:t>
            </a:r>
            <a:endParaRPr lang="en-IN" sz="1400" dirty="0"/>
          </a:p>
        </p:txBody>
      </p:sp>
    </p:spTree>
    <p:extLst>
      <p:ext uri="{BB962C8B-B14F-4D97-AF65-F5344CB8AC3E}">
        <p14:creationId xmlns:p14="http://schemas.microsoft.com/office/powerpoint/2010/main" val="1283764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AC128-DECE-48AB-9D1F-B6D9C28A1F51}"/>
              </a:ext>
            </a:extLst>
          </p:cNvPr>
          <p:cNvSpPr>
            <a:spLocks noGrp="1"/>
          </p:cNvSpPr>
          <p:nvPr>
            <p:ph type="title"/>
          </p:nvPr>
        </p:nvSpPr>
        <p:spPr>
          <a:xfrm>
            <a:off x="675256" y="622737"/>
            <a:ext cx="10257787" cy="1631732"/>
          </a:xfrm>
        </p:spPr>
        <p:txBody>
          <a:bodyPr>
            <a:normAutofit/>
          </a:bodyPr>
          <a:lstStyle/>
          <a:p>
            <a:r>
              <a:rPr lang="en-US" sz="5400" u="sng" dirty="0"/>
              <a:t>Activities under</a:t>
            </a:r>
            <a:br>
              <a:rPr lang="en-US" sz="5400" u="sng" dirty="0"/>
            </a:br>
            <a:r>
              <a:rPr lang="en-US" sz="5400" u="sng" dirty="0"/>
              <a:t> ‘vision 75 stars’</a:t>
            </a:r>
            <a:endParaRPr lang="en-IN" sz="5400" u="sng" dirty="0"/>
          </a:p>
        </p:txBody>
      </p:sp>
      <p:sp>
        <p:nvSpPr>
          <p:cNvPr id="3" name="Content Placeholder 2">
            <a:extLst>
              <a:ext uri="{FF2B5EF4-FFF2-40B4-BE49-F238E27FC236}">
                <a16:creationId xmlns:a16="http://schemas.microsoft.com/office/drawing/2014/main" id="{4B5335E4-66CC-498D-A5CD-5A05C9F5DAF0}"/>
              </a:ext>
            </a:extLst>
          </p:cNvPr>
          <p:cNvSpPr>
            <a:spLocks noGrp="1"/>
          </p:cNvSpPr>
          <p:nvPr>
            <p:ph idx="1"/>
          </p:nvPr>
        </p:nvSpPr>
        <p:spPr>
          <a:xfrm>
            <a:off x="874644" y="3085106"/>
            <a:ext cx="10455966" cy="2786932"/>
          </a:xfrm>
        </p:spPr>
        <p:txBody>
          <a:bodyPr>
            <a:normAutofit/>
          </a:bodyPr>
          <a:lstStyle/>
          <a:p>
            <a:pPr marL="0" indent="0" algn="just">
              <a:buNone/>
            </a:pPr>
            <a:r>
              <a:rPr lang="en-IN" dirty="0">
                <a:effectLst/>
                <a:latin typeface="Calibri" panose="020F0502020204030204" pitchFamily="34" charset="0"/>
                <a:ea typeface="Calibri" panose="020F0502020204030204" pitchFamily="34" charset="0"/>
                <a:cs typeface="Times New Roman" panose="02020603050405020304" pitchFamily="18" charset="0"/>
              </a:rPr>
              <a:t>In pursuance of the notifications issued by the Ministry of Education &amp; HQ Southern Command, the HQ MG&amp;G Area took a great initiative to celebrate &amp; commemorate 75 years of freedom of progressive India &amp; the glorious history of its people, culture and achievements. To mark this unforgettable occasion, APS Mumbai conducted a wide array of activities with the endeavour to reflect the spirit of freedom struggle and to inculcate the feeling of patriotism &amp; commitment towards our Motherland 'India'</a:t>
            </a:r>
            <a:endParaRPr lang="en-IN" sz="2400" dirty="0"/>
          </a:p>
        </p:txBody>
      </p:sp>
    </p:spTree>
    <p:extLst>
      <p:ext uri="{BB962C8B-B14F-4D97-AF65-F5344CB8AC3E}">
        <p14:creationId xmlns:p14="http://schemas.microsoft.com/office/powerpoint/2010/main" val="555319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9AF60-71CE-4D88-9C30-48743281AA8C}"/>
              </a:ext>
            </a:extLst>
          </p:cNvPr>
          <p:cNvSpPr>
            <a:spLocks noGrp="1"/>
          </p:cNvSpPr>
          <p:nvPr>
            <p:ph type="title"/>
          </p:nvPr>
        </p:nvSpPr>
        <p:spPr>
          <a:xfrm>
            <a:off x="913795" y="2684890"/>
            <a:ext cx="10353761" cy="1326321"/>
          </a:xfrm>
        </p:spPr>
        <p:txBody>
          <a:bodyPr>
            <a:normAutofit/>
          </a:bodyPr>
          <a:lstStyle/>
          <a:p>
            <a:r>
              <a:rPr lang="en-US" sz="5400" u="sng" dirty="0">
                <a:latin typeface="Algerian" panose="04020705040A02060702" pitchFamily="82" charset="0"/>
              </a:rPr>
              <a:t>GLIMPSES OF HOBBY CLUBS</a:t>
            </a:r>
            <a:endParaRPr lang="en-IN" sz="5400" u="sng" dirty="0">
              <a:latin typeface="Algerian" panose="04020705040A02060702" pitchFamily="82" charset="0"/>
            </a:endParaRPr>
          </a:p>
        </p:txBody>
      </p:sp>
      <p:sp>
        <p:nvSpPr>
          <p:cNvPr id="5" name="Content Placeholder 4">
            <a:extLst>
              <a:ext uri="{FF2B5EF4-FFF2-40B4-BE49-F238E27FC236}">
                <a16:creationId xmlns:a16="http://schemas.microsoft.com/office/drawing/2014/main" id="{A92E81CE-AFE5-4A37-BAA8-82908B8290F1}"/>
              </a:ext>
            </a:extLst>
          </p:cNvPr>
          <p:cNvSpPr>
            <a:spLocks noGrp="1"/>
          </p:cNvSpPr>
          <p:nvPr>
            <p:ph idx="1"/>
          </p:nvPr>
        </p:nvSpPr>
        <p:spPr>
          <a:xfrm>
            <a:off x="1541948" y="5375082"/>
            <a:ext cx="135777" cy="113968"/>
          </a:xfrm>
        </p:spPr>
        <p:txBody>
          <a:bodyPr>
            <a:normAutofit fontScale="25000" lnSpcReduction="20000"/>
          </a:bodyPr>
          <a:lstStyle/>
          <a:p>
            <a:pPr marL="0" indent="0">
              <a:buNone/>
            </a:pPr>
            <a:r>
              <a:rPr lang="en-US" dirty="0"/>
              <a:t>  </a:t>
            </a:r>
            <a:endParaRPr lang="en-IN" dirty="0"/>
          </a:p>
        </p:txBody>
      </p:sp>
    </p:spTree>
    <p:extLst>
      <p:ext uri="{BB962C8B-B14F-4D97-AF65-F5344CB8AC3E}">
        <p14:creationId xmlns:p14="http://schemas.microsoft.com/office/powerpoint/2010/main" val="17946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F75D2-0059-4E0D-AAB9-75D4D68712D4}"/>
              </a:ext>
            </a:extLst>
          </p:cNvPr>
          <p:cNvSpPr>
            <a:spLocks noGrp="1"/>
          </p:cNvSpPr>
          <p:nvPr>
            <p:ph type="title"/>
          </p:nvPr>
        </p:nvSpPr>
        <p:spPr/>
        <p:txBody>
          <a:bodyPr/>
          <a:lstStyle/>
          <a:p>
            <a:r>
              <a:rPr lang="en-US" dirty="0">
                <a:latin typeface="Algerian" panose="04020705040A02060702" pitchFamily="82" charset="0"/>
              </a:rPr>
              <a:t> </a:t>
            </a:r>
            <a:r>
              <a:rPr lang="en-US" u="sng" dirty="0">
                <a:latin typeface="Algerian" panose="04020705040A02060702" pitchFamily="82" charset="0"/>
              </a:rPr>
              <a:t>Nature club activities</a:t>
            </a:r>
            <a:r>
              <a:rPr lang="en-US" dirty="0">
                <a:latin typeface="Algerian" panose="04020705040A02060702" pitchFamily="82" charset="0"/>
              </a:rPr>
              <a:t>  </a:t>
            </a:r>
            <a:endParaRPr lang="en-IN" dirty="0">
              <a:latin typeface="Algerian" panose="04020705040A02060702" pitchFamily="82" charset="0"/>
            </a:endParaRPr>
          </a:p>
        </p:txBody>
      </p:sp>
      <p:sp>
        <p:nvSpPr>
          <p:cNvPr id="3" name="Content Placeholder 2">
            <a:extLst>
              <a:ext uri="{FF2B5EF4-FFF2-40B4-BE49-F238E27FC236}">
                <a16:creationId xmlns:a16="http://schemas.microsoft.com/office/drawing/2014/main" id="{E119CDCF-AD1D-4523-9AD9-A53E26318CA6}"/>
              </a:ext>
            </a:extLst>
          </p:cNvPr>
          <p:cNvSpPr>
            <a:spLocks noGrp="1"/>
          </p:cNvSpPr>
          <p:nvPr>
            <p:ph idx="1"/>
          </p:nvPr>
        </p:nvSpPr>
        <p:spPr>
          <a:xfrm>
            <a:off x="469127" y="1935921"/>
            <a:ext cx="11608904" cy="3695136"/>
          </a:xfrm>
        </p:spPr>
        <p:txBody>
          <a:bodyPr>
            <a:normAutofit/>
          </a:bodyPr>
          <a:lstStyle/>
          <a:p>
            <a:pPr marL="0" indent="0">
              <a:spcBef>
                <a:spcPts val="0"/>
              </a:spcBef>
              <a:buNone/>
            </a:pPr>
            <a:r>
              <a:rPr lang="en-US" sz="1800" dirty="0">
                <a:latin typeface="Algerian" panose="04020705040A02060702" pitchFamily="82" charset="0"/>
              </a:rPr>
              <a:t>                </a:t>
            </a:r>
            <a:r>
              <a:rPr lang="en-US" sz="1800" u="sng" dirty="0">
                <a:latin typeface="Algerian" panose="04020705040A02060702" pitchFamily="82" charset="0"/>
              </a:rPr>
              <a:t>Face painting</a:t>
            </a:r>
            <a:r>
              <a:rPr lang="en-US" sz="1800" dirty="0">
                <a:latin typeface="Algerian" panose="04020705040A02060702" pitchFamily="82" charset="0"/>
              </a:rPr>
              <a:t>                                                                                                   </a:t>
            </a:r>
            <a:r>
              <a:rPr lang="en-US" sz="1800" u="sng" dirty="0">
                <a:latin typeface="Algerian" panose="04020705040A02060702" pitchFamily="82" charset="0"/>
              </a:rPr>
              <a:t>Plantation drive</a:t>
            </a:r>
          </a:p>
          <a:p>
            <a:pPr marL="0" indent="0">
              <a:spcBef>
                <a:spcPts val="0"/>
              </a:spcBef>
              <a:buNone/>
            </a:pPr>
            <a:r>
              <a:rPr lang="en-US" sz="1800" dirty="0">
                <a:latin typeface="Algerian" panose="04020705040A02060702" pitchFamily="82" charset="0"/>
              </a:rPr>
              <a:t>                                                                             </a:t>
            </a:r>
            <a:r>
              <a:rPr lang="en-US" sz="1800" u="sng" dirty="0">
                <a:latin typeface="Algerian" panose="04020705040A02060702" pitchFamily="82" charset="0"/>
              </a:rPr>
              <a:t>Ecofriendly </a:t>
            </a:r>
            <a:r>
              <a:rPr lang="en-US" sz="1800" u="sng" dirty="0" err="1">
                <a:latin typeface="Algerian" panose="04020705040A02060702" pitchFamily="82" charset="0"/>
              </a:rPr>
              <a:t>Ganesha</a:t>
            </a:r>
            <a:endParaRPr lang="en-US" sz="1800" u="sng" dirty="0">
              <a:latin typeface="Algerian" panose="04020705040A02060702" pitchFamily="82" charset="0"/>
            </a:endParaRPr>
          </a:p>
          <a:p>
            <a:pPr marL="0" indent="0">
              <a:spcBef>
                <a:spcPts val="0"/>
              </a:spcBef>
              <a:buNone/>
            </a:pPr>
            <a:r>
              <a:rPr lang="en-US" sz="1800" dirty="0">
                <a:latin typeface="Algerian" panose="04020705040A02060702" pitchFamily="82" charset="0"/>
              </a:rPr>
              <a:t>                                                                                          </a:t>
            </a:r>
            <a:r>
              <a:rPr lang="en-US" sz="1800" u="sng" dirty="0">
                <a:latin typeface="Algerian" panose="04020705040A02060702" pitchFamily="82" charset="0"/>
              </a:rPr>
              <a:t>MAKING</a:t>
            </a:r>
            <a:endParaRPr lang="en-US" sz="1800" dirty="0">
              <a:latin typeface="Algerian" panose="04020705040A02060702" pitchFamily="82" charset="0"/>
            </a:endParaRPr>
          </a:p>
          <a:p>
            <a:pPr marL="0" indent="0">
              <a:spcBef>
                <a:spcPts val="0"/>
              </a:spcBef>
              <a:buNone/>
            </a:pPr>
            <a:r>
              <a:rPr lang="en-US" sz="1800" dirty="0">
                <a:latin typeface="Algerian" panose="04020705040A02060702" pitchFamily="82" charset="0"/>
              </a:rPr>
              <a:t>                                                                                                                                                                                                              </a:t>
            </a:r>
          </a:p>
        </p:txBody>
      </p:sp>
      <p:pic>
        <p:nvPicPr>
          <p:cNvPr id="4" name="Picture 3">
            <a:extLst>
              <a:ext uri="{FF2B5EF4-FFF2-40B4-BE49-F238E27FC236}">
                <a16:creationId xmlns:a16="http://schemas.microsoft.com/office/drawing/2014/main" id="{D2773AC6-DF9D-406F-BF55-7F926B1EB5B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455" y="2735247"/>
            <a:ext cx="2916621" cy="2872161"/>
          </a:xfrm>
          <a:prstGeom prst="rect">
            <a:avLst/>
          </a:prstGeom>
          <a:noFill/>
          <a:ln w="47625" cmpd="sng">
            <a:solidFill>
              <a:schemeClr val="tx1"/>
            </a:solidFill>
          </a:ln>
          <a:effectLst>
            <a:softEdge rad="0"/>
          </a:effectLst>
        </p:spPr>
      </p:pic>
      <p:pic>
        <p:nvPicPr>
          <p:cNvPr id="7" name="Picture 6">
            <a:extLst>
              <a:ext uri="{FF2B5EF4-FFF2-40B4-BE49-F238E27FC236}">
                <a16:creationId xmlns:a16="http://schemas.microsoft.com/office/drawing/2014/main" id="{BC624836-1FD1-4CD2-8726-89D6FCB6F63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968" y="2507140"/>
            <a:ext cx="2851325" cy="2853558"/>
          </a:xfrm>
          <a:prstGeom prst="rect">
            <a:avLst/>
          </a:prstGeom>
          <a:noFill/>
          <a:ln w="38100">
            <a:solidFill>
              <a:schemeClr val="tx1"/>
            </a:solidFill>
          </a:ln>
        </p:spPr>
      </p:pic>
      <p:pic>
        <p:nvPicPr>
          <p:cNvPr id="8" name="Picture 7">
            <a:extLst>
              <a:ext uri="{FF2B5EF4-FFF2-40B4-BE49-F238E27FC236}">
                <a16:creationId xmlns:a16="http://schemas.microsoft.com/office/drawing/2014/main" id="{B0FCF4C9-7436-487B-82D8-834F178931B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 t="1086" r="1314" b="590"/>
          <a:stretch/>
        </p:blipFill>
        <p:spPr>
          <a:xfrm>
            <a:off x="4545321" y="3155139"/>
            <a:ext cx="2984936" cy="2942582"/>
          </a:xfrm>
          <a:prstGeom prst="rect">
            <a:avLst/>
          </a:prstGeom>
        </p:spPr>
      </p:pic>
    </p:spTree>
    <p:extLst>
      <p:ext uri="{BB962C8B-B14F-4D97-AF65-F5344CB8AC3E}">
        <p14:creationId xmlns:p14="http://schemas.microsoft.com/office/powerpoint/2010/main" val="104981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83961-B81F-4C71-9AB2-74CFA83D7F11}"/>
              </a:ext>
            </a:extLst>
          </p:cNvPr>
          <p:cNvSpPr>
            <a:spLocks noGrp="1"/>
          </p:cNvSpPr>
          <p:nvPr>
            <p:ph type="title"/>
          </p:nvPr>
        </p:nvSpPr>
        <p:spPr>
          <a:xfrm>
            <a:off x="919119" y="403639"/>
            <a:ext cx="10353761" cy="1326321"/>
          </a:xfrm>
        </p:spPr>
        <p:txBody>
          <a:bodyPr>
            <a:normAutofit/>
          </a:bodyPr>
          <a:lstStyle/>
          <a:p>
            <a:r>
              <a:rPr lang="en-US" sz="4000" u="sng" dirty="0">
                <a:latin typeface="Algerian" panose="04020705040A02060702" pitchFamily="82" charset="0"/>
              </a:rPr>
              <a:t>BOMBAY BOOKIES</a:t>
            </a:r>
            <a:endParaRPr lang="en-IN" sz="4000" u="sng" dirty="0">
              <a:latin typeface="Algerian" panose="04020705040A02060702" pitchFamily="82" charset="0"/>
            </a:endParaRPr>
          </a:p>
        </p:txBody>
      </p:sp>
      <p:sp>
        <p:nvSpPr>
          <p:cNvPr id="3" name="Content Placeholder 2">
            <a:extLst>
              <a:ext uri="{FF2B5EF4-FFF2-40B4-BE49-F238E27FC236}">
                <a16:creationId xmlns:a16="http://schemas.microsoft.com/office/drawing/2014/main" id="{07886071-EA80-499D-BC59-A5C36B05CEFD}"/>
              </a:ext>
            </a:extLst>
          </p:cNvPr>
          <p:cNvSpPr>
            <a:spLocks noGrp="1"/>
          </p:cNvSpPr>
          <p:nvPr>
            <p:ph idx="1"/>
          </p:nvPr>
        </p:nvSpPr>
        <p:spPr>
          <a:xfrm>
            <a:off x="331076" y="1935921"/>
            <a:ext cx="11493062" cy="3855279"/>
          </a:xfrm>
        </p:spPr>
        <p:txBody>
          <a:bodyPr/>
          <a:lstStyle/>
          <a:p>
            <a:pPr marL="0" indent="0">
              <a:spcBef>
                <a:spcPts val="0"/>
              </a:spcBef>
              <a:buNone/>
            </a:pPr>
            <a:r>
              <a:rPr lang="en-IN" sz="1800" u="sng" dirty="0">
                <a:effectLst/>
                <a:latin typeface="Algerian" panose="04020705040A02060702" pitchFamily="82" charset="0"/>
                <a:ea typeface="Calibri" panose="020F0502020204030204" pitchFamily="34" charset="0"/>
                <a:cs typeface="Times New Roman" panose="02020603050405020304" pitchFamily="18" charset="0"/>
              </a:rPr>
              <a:t>Book review on national leaders</a:t>
            </a:r>
            <a:r>
              <a:rPr lang="en-IN" sz="1800" dirty="0">
                <a:effectLst/>
                <a:latin typeface="Algerian" panose="04020705040A02060702" pitchFamily="82" charset="0"/>
                <a:ea typeface="Calibri" panose="020F0502020204030204" pitchFamily="34" charset="0"/>
                <a:cs typeface="Times New Roman" panose="02020603050405020304" pitchFamily="18" charset="0"/>
              </a:rPr>
              <a:t> </a:t>
            </a:r>
            <a:r>
              <a:rPr lang="en-IN" sz="1800" u="sng" dirty="0">
                <a:effectLst/>
                <a:latin typeface="Algerian" panose="04020705040A02060702" pitchFamily="82" charset="0"/>
                <a:ea typeface="Calibri" panose="020F0502020204030204" pitchFamily="34" charset="0"/>
                <a:cs typeface="Times New Roman" panose="02020603050405020304" pitchFamily="18" charset="0"/>
              </a:rPr>
              <a:t>and freedom fighters</a:t>
            </a:r>
            <a:r>
              <a:rPr lang="en-IN" sz="1800" dirty="0">
                <a:effectLst/>
                <a:latin typeface="Algerian" panose="04020705040A02060702" pitchFamily="82" charset="0"/>
                <a:ea typeface="Calibri" panose="020F0502020204030204" pitchFamily="34" charset="0"/>
                <a:cs typeface="Times New Roman" panose="02020603050405020304" pitchFamily="18" charset="0"/>
              </a:rPr>
              <a:t>                </a:t>
            </a:r>
            <a:r>
              <a:rPr lang="en-IN" sz="1800" u="sng" dirty="0">
                <a:effectLst/>
                <a:latin typeface="Algerian" panose="04020705040A02060702" pitchFamily="82" charset="0"/>
                <a:ea typeface="Calibri" panose="020F0502020204030204" pitchFamily="34" charset="0"/>
                <a:cs typeface="Times New Roman" panose="02020603050405020304" pitchFamily="18" charset="0"/>
              </a:rPr>
              <a:t>gallantry awards and their</a:t>
            </a:r>
            <a:endParaRPr lang="en-IN" sz="1800" u="sng"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en-IN" sz="1800" dirty="0">
                <a:effectLst/>
                <a:latin typeface="Algerian" panose="04020705040A02060702" pitchFamily="82" charset="0"/>
                <a:ea typeface="Calibri" panose="020F0502020204030204" pitchFamily="34" charset="0"/>
                <a:cs typeface="Times New Roman" panose="02020603050405020304" pitchFamily="18" charset="0"/>
              </a:rPr>
              <a:t>                                                                                                                                                     </a:t>
            </a:r>
            <a:r>
              <a:rPr lang="en-IN" sz="1800" u="sng" dirty="0">
                <a:effectLst/>
                <a:latin typeface="Algerian" panose="04020705040A02060702" pitchFamily="82" charset="0"/>
                <a:ea typeface="Calibri" panose="020F0502020204030204" pitchFamily="34" charset="0"/>
                <a:cs typeface="Times New Roman" panose="02020603050405020304" pitchFamily="18" charset="0"/>
              </a:rPr>
              <a:t>recipients</a:t>
            </a:r>
            <a:r>
              <a:rPr lang="en-IN" sz="1800" dirty="0">
                <a:effectLst/>
                <a:latin typeface="Algerian" panose="04020705040A02060702" pitchFamily="82" charset="0"/>
                <a:ea typeface="Calibri" panose="020F0502020204030204" pitchFamily="34" charset="0"/>
                <a:cs typeface="Times New Roman" panose="02020603050405020304" pitchFamily="18" charset="0"/>
              </a:rPr>
              <a:t> </a:t>
            </a:r>
            <a:endParaRPr lang="en-IN" dirty="0"/>
          </a:p>
        </p:txBody>
      </p:sp>
      <p:pic>
        <p:nvPicPr>
          <p:cNvPr id="5" name="Picture 4">
            <a:extLst>
              <a:ext uri="{FF2B5EF4-FFF2-40B4-BE49-F238E27FC236}">
                <a16:creationId xmlns:a16="http://schemas.microsoft.com/office/drawing/2014/main" id="{5C6CE085-55C2-40CC-92B7-0D43C1148C5B}"/>
              </a:ext>
            </a:extLst>
          </p:cNvPr>
          <p:cNvPicPr>
            <a:picLocks noChangeAspect="1"/>
          </p:cNvPicPr>
          <p:nvPr/>
        </p:nvPicPr>
        <p:blipFill rotWithShape="1">
          <a:blip r:embed="rId2">
            <a:extLst>
              <a:ext uri="{28A0092B-C50C-407E-A947-70E740481C1C}">
                <a14:useLocalDpi xmlns:a14="http://schemas.microsoft.com/office/drawing/2010/main" val="0"/>
              </a:ext>
            </a:extLst>
          </a:blip>
          <a:srcRect t="35362" b="42261"/>
          <a:stretch/>
        </p:blipFill>
        <p:spPr>
          <a:xfrm>
            <a:off x="480244" y="2966385"/>
            <a:ext cx="2767453" cy="2824815"/>
          </a:xfrm>
          <a:prstGeom prst="rect">
            <a:avLst/>
          </a:prstGeom>
          <a:ln w="38100">
            <a:solidFill>
              <a:schemeClr val="tx1"/>
            </a:solidFill>
          </a:ln>
        </p:spPr>
      </p:pic>
      <p:pic>
        <p:nvPicPr>
          <p:cNvPr id="6" name="Picture 5">
            <a:extLst>
              <a:ext uri="{FF2B5EF4-FFF2-40B4-BE49-F238E27FC236}">
                <a16:creationId xmlns:a16="http://schemas.microsoft.com/office/drawing/2014/main" id="{ADAA7E7D-749D-458C-A32D-7123735220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81" b="14028"/>
          <a:stretch/>
        </p:blipFill>
        <p:spPr bwMode="auto">
          <a:xfrm>
            <a:off x="8276896" y="2966385"/>
            <a:ext cx="3182614" cy="2758554"/>
          </a:xfrm>
          <a:prstGeom prst="rect">
            <a:avLst/>
          </a:prstGeom>
          <a:noFill/>
          <a:ln w="38100">
            <a:solidFill>
              <a:schemeClr val="tx1"/>
            </a:solidFill>
          </a:ln>
        </p:spPr>
      </p:pic>
      <p:pic>
        <p:nvPicPr>
          <p:cNvPr id="7" name="Picture 6">
            <a:extLst>
              <a:ext uri="{FF2B5EF4-FFF2-40B4-BE49-F238E27FC236}">
                <a16:creationId xmlns:a16="http://schemas.microsoft.com/office/drawing/2014/main" id="{ED663BDC-5906-4596-9FB6-E85EB1411D5D}"/>
              </a:ext>
            </a:extLst>
          </p:cNvPr>
          <p:cNvPicPr>
            <a:picLocks noChangeAspect="1"/>
          </p:cNvPicPr>
          <p:nvPr/>
        </p:nvPicPr>
        <p:blipFill rotWithShape="1">
          <a:blip r:embed="rId4">
            <a:extLst>
              <a:ext uri="{28A0092B-C50C-407E-A947-70E740481C1C}">
                <a14:useLocalDpi xmlns:a14="http://schemas.microsoft.com/office/drawing/2010/main" val="0"/>
              </a:ext>
            </a:extLst>
          </a:blip>
          <a:srcRect l="3765" t="18596" b="9842"/>
          <a:stretch/>
        </p:blipFill>
        <p:spPr bwMode="auto">
          <a:xfrm>
            <a:off x="3533980" y="2966385"/>
            <a:ext cx="3521090" cy="2824815"/>
          </a:xfrm>
          <a:prstGeom prst="rect">
            <a:avLst/>
          </a:prstGeom>
          <a:noFill/>
          <a:ln w="38100">
            <a:solidFill>
              <a:schemeClr val="tx1"/>
            </a:solidFill>
          </a:ln>
        </p:spPr>
      </p:pic>
    </p:spTree>
    <p:extLst>
      <p:ext uri="{BB962C8B-B14F-4D97-AF65-F5344CB8AC3E}">
        <p14:creationId xmlns:p14="http://schemas.microsoft.com/office/powerpoint/2010/main" val="1125626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2F9AA-F9B0-48EF-9D86-07D4DEC0A120}"/>
              </a:ext>
            </a:extLst>
          </p:cNvPr>
          <p:cNvSpPr>
            <a:spLocks noGrp="1"/>
          </p:cNvSpPr>
          <p:nvPr>
            <p:ph type="title"/>
          </p:nvPr>
        </p:nvSpPr>
        <p:spPr>
          <a:xfrm>
            <a:off x="913795" y="151076"/>
            <a:ext cx="10353761" cy="1470992"/>
          </a:xfrm>
        </p:spPr>
        <p:txBody>
          <a:bodyPr>
            <a:normAutofit/>
          </a:bodyPr>
          <a:lstStyle/>
          <a:p>
            <a:r>
              <a:rPr lang="en-US" sz="4400" u="sng" dirty="0">
                <a:latin typeface="Algerian" panose="04020705040A02060702" pitchFamily="82" charset="0"/>
              </a:rPr>
              <a:t>KOOL COOKS</a:t>
            </a:r>
            <a:br>
              <a:rPr lang="en-US" sz="4400" u="sng" dirty="0">
                <a:latin typeface="Algerian" panose="04020705040A02060702" pitchFamily="82" charset="0"/>
              </a:rPr>
            </a:br>
            <a:r>
              <a:rPr lang="en-US" sz="1800" dirty="0">
                <a:latin typeface="Algerian" panose="04020705040A02060702" pitchFamily="82" charset="0"/>
              </a:rPr>
              <a:t>(</a:t>
            </a:r>
            <a:r>
              <a:rPr lang="en-US" sz="1600" u="sng" dirty="0">
                <a:latin typeface="Algerian" panose="04020705040A02060702" pitchFamily="82" charset="0"/>
              </a:rPr>
              <a:t>fireless cooking</a:t>
            </a:r>
            <a:r>
              <a:rPr lang="en-US" sz="1600" dirty="0">
                <a:latin typeface="Algerian" panose="04020705040A02060702" pitchFamily="82" charset="0"/>
              </a:rPr>
              <a:t>)</a:t>
            </a:r>
            <a:r>
              <a:rPr lang="en-US" sz="1600" u="sng" dirty="0">
                <a:latin typeface="Algerian" panose="04020705040A02060702" pitchFamily="82" charset="0"/>
              </a:rPr>
              <a:t> </a:t>
            </a:r>
            <a:endParaRPr lang="en-IN" sz="4400" u="sng" dirty="0">
              <a:latin typeface="Algerian" panose="04020705040A02060702" pitchFamily="82" charset="0"/>
            </a:endParaRPr>
          </a:p>
        </p:txBody>
      </p:sp>
      <p:pic>
        <p:nvPicPr>
          <p:cNvPr id="5" name="Content Placeholder 4">
            <a:extLst>
              <a:ext uri="{FF2B5EF4-FFF2-40B4-BE49-F238E27FC236}">
                <a16:creationId xmlns:a16="http://schemas.microsoft.com/office/drawing/2014/main" id="{32E024A0-F560-4EFD-A545-66DC4F1535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1694" y="1352194"/>
            <a:ext cx="2045373" cy="2166025"/>
          </a:xfrm>
          <a:ln w="28575">
            <a:solidFill>
              <a:schemeClr val="tx1"/>
            </a:solidFill>
          </a:ln>
        </p:spPr>
      </p:pic>
      <p:pic>
        <p:nvPicPr>
          <p:cNvPr id="7" name="Picture 6">
            <a:extLst>
              <a:ext uri="{FF2B5EF4-FFF2-40B4-BE49-F238E27FC236}">
                <a16:creationId xmlns:a16="http://schemas.microsoft.com/office/drawing/2014/main" id="{E5653E30-8EEF-4318-8702-CEBF10A6C4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7039" y="2899911"/>
            <a:ext cx="2045371" cy="2166024"/>
          </a:xfrm>
          <a:prstGeom prst="rect">
            <a:avLst/>
          </a:prstGeom>
          <a:ln w="28575">
            <a:solidFill>
              <a:schemeClr val="tx1"/>
            </a:solidFill>
          </a:ln>
        </p:spPr>
      </p:pic>
      <p:sp>
        <p:nvSpPr>
          <p:cNvPr id="12" name="TextBox 11">
            <a:extLst>
              <a:ext uri="{FF2B5EF4-FFF2-40B4-BE49-F238E27FC236}">
                <a16:creationId xmlns:a16="http://schemas.microsoft.com/office/drawing/2014/main" id="{FE446E33-3506-460C-9FE8-49F586A4F861}"/>
              </a:ext>
            </a:extLst>
          </p:cNvPr>
          <p:cNvSpPr txBox="1"/>
          <p:nvPr/>
        </p:nvSpPr>
        <p:spPr>
          <a:xfrm>
            <a:off x="469558" y="3604777"/>
            <a:ext cx="2206548" cy="307777"/>
          </a:xfrm>
          <a:prstGeom prst="rect">
            <a:avLst/>
          </a:prstGeom>
          <a:noFill/>
        </p:spPr>
        <p:txBody>
          <a:bodyPr wrap="square" rtlCol="0">
            <a:spAutoFit/>
          </a:bodyPr>
          <a:lstStyle/>
          <a:p>
            <a:r>
              <a:rPr lang="en-US" sz="1400" dirty="0"/>
              <a:t>SHUKTIJ BANERJEE- IV</a:t>
            </a:r>
            <a:endParaRPr lang="en-IN" sz="1400" dirty="0"/>
          </a:p>
        </p:txBody>
      </p:sp>
      <p:sp>
        <p:nvSpPr>
          <p:cNvPr id="13" name="TextBox 12">
            <a:extLst>
              <a:ext uri="{FF2B5EF4-FFF2-40B4-BE49-F238E27FC236}">
                <a16:creationId xmlns:a16="http://schemas.microsoft.com/office/drawing/2014/main" id="{64563488-7407-40BE-930C-9A26E442F1F2}"/>
              </a:ext>
            </a:extLst>
          </p:cNvPr>
          <p:cNvSpPr txBox="1"/>
          <p:nvPr/>
        </p:nvSpPr>
        <p:spPr>
          <a:xfrm>
            <a:off x="7534840" y="5095749"/>
            <a:ext cx="1264258" cy="307777"/>
          </a:xfrm>
          <a:prstGeom prst="rect">
            <a:avLst/>
          </a:prstGeom>
          <a:noFill/>
        </p:spPr>
        <p:txBody>
          <a:bodyPr wrap="square" rtlCol="0">
            <a:spAutoFit/>
          </a:bodyPr>
          <a:lstStyle/>
          <a:p>
            <a:r>
              <a:rPr lang="en-US" sz="1400" dirty="0"/>
              <a:t>LUNASHA- V</a:t>
            </a:r>
            <a:endParaRPr lang="en-IN" sz="1400" dirty="0"/>
          </a:p>
        </p:txBody>
      </p:sp>
      <p:sp>
        <p:nvSpPr>
          <p:cNvPr id="14" name="TextBox 13">
            <a:extLst>
              <a:ext uri="{FF2B5EF4-FFF2-40B4-BE49-F238E27FC236}">
                <a16:creationId xmlns:a16="http://schemas.microsoft.com/office/drawing/2014/main" id="{76D6973F-4DD1-4E74-9E46-EB22299F018B}"/>
              </a:ext>
            </a:extLst>
          </p:cNvPr>
          <p:cNvSpPr txBox="1"/>
          <p:nvPr/>
        </p:nvSpPr>
        <p:spPr>
          <a:xfrm>
            <a:off x="3411113" y="5095749"/>
            <a:ext cx="993910" cy="307777"/>
          </a:xfrm>
          <a:prstGeom prst="rect">
            <a:avLst/>
          </a:prstGeom>
          <a:noFill/>
        </p:spPr>
        <p:txBody>
          <a:bodyPr wrap="square" rtlCol="0">
            <a:spAutoFit/>
          </a:bodyPr>
          <a:lstStyle/>
          <a:p>
            <a:r>
              <a:rPr lang="en-US" sz="1400" dirty="0"/>
              <a:t>ZOYA- IV</a:t>
            </a:r>
            <a:endParaRPr lang="en-IN" sz="1400" dirty="0"/>
          </a:p>
        </p:txBody>
      </p:sp>
      <p:pic>
        <p:nvPicPr>
          <p:cNvPr id="17" name="Picture 16">
            <a:extLst>
              <a:ext uri="{FF2B5EF4-FFF2-40B4-BE49-F238E27FC236}">
                <a16:creationId xmlns:a16="http://schemas.microsoft.com/office/drawing/2014/main" id="{1E243F2D-09F3-43D9-B447-2C3761527D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8630" y="2899911"/>
            <a:ext cx="2045370" cy="2145674"/>
          </a:xfrm>
          <a:prstGeom prst="rect">
            <a:avLst/>
          </a:prstGeom>
          <a:ln w="28575">
            <a:solidFill>
              <a:schemeClr val="tx1"/>
            </a:solidFill>
          </a:ln>
        </p:spPr>
      </p:pic>
      <p:pic>
        <p:nvPicPr>
          <p:cNvPr id="19" name="Picture 18">
            <a:extLst>
              <a:ext uri="{FF2B5EF4-FFF2-40B4-BE49-F238E27FC236}">
                <a16:creationId xmlns:a16="http://schemas.microsoft.com/office/drawing/2014/main" id="{578134C5-41B2-4D76-9EC7-A4AA73BF43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7834" y="4131407"/>
            <a:ext cx="2045371" cy="2166025"/>
          </a:xfrm>
          <a:prstGeom prst="rect">
            <a:avLst/>
          </a:prstGeom>
          <a:ln w="28575">
            <a:solidFill>
              <a:schemeClr val="tx1"/>
            </a:solidFill>
          </a:ln>
        </p:spPr>
      </p:pic>
      <p:pic>
        <p:nvPicPr>
          <p:cNvPr id="21" name="Picture 20">
            <a:extLst>
              <a:ext uri="{FF2B5EF4-FFF2-40B4-BE49-F238E27FC236}">
                <a16:creationId xmlns:a16="http://schemas.microsoft.com/office/drawing/2014/main" id="{F1C17E70-AD78-48D2-84B5-C70F13DC3016}"/>
              </a:ext>
            </a:extLst>
          </p:cNvPr>
          <p:cNvPicPr>
            <a:picLocks noChangeAspect="1"/>
          </p:cNvPicPr>
          <p:nvPr/>
        </p:nvPicPr>
        <p:blipFill rotWithShape="1">
          <a:blip r:embed="rId6">
            <a:extLst>
              <a:ext uri="{28A0092B-C50C-407E-A947-70E740481C1C}">
                <a14:useLocalDpi xmlns:a14="http://schemas.microsoft.com/office/drawing/2010/main" val="0"/>
              </a:ext>
            </a:extLst>
          </a:blip>
          <a:srcRect b="21209"/>
          <a:stretch/>
        </p:blipFill>
        <p:spPr>
          <a:xfrm>
            <a:off x="9553972" y="1352194"/>
            <a:ext cx="2045370" cy="2172513"/>
          </a:xfrm>
          <a:prstGeom prst="rect">
            <a:avLst/>
          </a:prstGeom>
          <a:ln w="28575">
            <a:solidFill>
              <a:schemeClr val="tx1"/>
            </a:solidFill>
          </a:ln>
        </p:spPr>
      </p:pic>
      <p:sp>
        <p:nvSpPr>
          <p:cNvPr id="22" name="TextBox 21">
            <a:extLst>
              <a:ext uri="{FF2B5EF4-FFF2-40B4-BE49-F238E27FC236}">
                <a16:creationId xmlns:a16="http://schemas.microsoft.com/office/drawing/2014/main" id="{9F593A1D-5421-46B7-A969-92B6A5A7EBFC}"/>
              </a:ext>
            </a:extLst>
          </p:cNvPr>
          <p:cNvSpPr txBox="1"/>
          <p:nvPr/>
        </p:nvSpPr>
        <p:spPr>
          <a:xfrm>
            <a:off x="5238410" y="6297432"/>
            <a:ext cx="1463041" cy="307777"/>
          </a:xfrm>
          <a:prstGeom prst="rect">
            <a:avLst/>
          </a:prstGeom>
          <a:noFill/>
        </p:spPr>
        <p:txBody>
          <a:bodyPr wrap="square" rtlCol="0">
            <a:spAutoFit/>
          </a:bodyPr>
          <a:lstStyle/>
          <a:p>
            <a:r>
              <a:rPr lang="en-US" sz="1400" dirty="0"/>
              <a:t>VAISHNAVI- III</a:t>
            </a:r>
            <a:endParaRPr lang="en-IN" sz="1400" dirty="0"/>
          </a:p>
        </p:txBody>
      </p:sp>
      <p:sp>
        <p:nvSpPr>
          <p:cNvPr id="23" name="TextBox 22">
            <a:extLst>
              <a:ext uri="{FF2B5EF4-FFF2-40B4-BE49-F238E27FC236}">
                <a16:creationId xmlns:a16="http://schemas.microsoft.com/office/drawing/2014/main" id="{865FAB0F-F1CF-44E6-A98E-17ACA41A9110}"/>
              </a:ext>
            </a:extLst>
          </p:cNvPr>
          <p:cNvSpPr txBox="1"/>
          <p:nvPr/>
        </p:nvSpPr>
        <p:spPr>
          <a:xfrm>
            <a:off x="9553972" y="3524707"/>
            <a:ext cx="2045372" cy="307777"/>
          </a:xfrm>
          <a:prstGeom prst="rect">
            <a:avLst/>
          </a:prstGeom>
          <a:noFill/>
        </p:spPr>
        <p:txBody>
          <a:bodyPr wrap="square" rtlCol="0">
            <a:spAutoFit/>
          </a:bodyPr>
          <a:lstStyle/>
          <a:p>
            <a:r>
              <a:rPr lang="en-US" sz="1400" dirty="0"/>
              <a:t>SAWARA MISAL- III</a:t>
            </a:r>
            <a:endParaRPr lang="en-IN" sz="1400" dirty="0"/>
          </a:p>
        </p:txBody>
      </p:sp>
    </p:spTree>
    <p:extLst>
      <p:ext uri="{BB962C8B-B14F-4D97-AF65-F5344CB8AC3E}">
        <p14:creationId xmlns:p14="http://schemas.microsoft.com/office/powerpoint/2010/main" val="2556877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53E4-6B4A-483C-A729-7939D8E4A26C}"/>
              </a:ext>
            </a:extLst>
          </p:cNvPr>
          <p:cNvSpPr>
            <a:spLocks noGrp="1"/>
          </p:cNvSpPr>
          <p:nvPr>
            <p:ph type="title"/>
          </p:nvPr>
        </p:nvSpPr>
        <p:spPr>
          <a:xfrm>
            <a:off x="913794" y="355159"/>
            <a:ext cx="10353761" cy="1123784"/>
          </a:xfrm>
        </p:spPr>
        <p:txBody>
          <a:bodyPr>
            <a:normAutofit/>
          </a:bodyPr>
          <a:lstStyle/>
          <a:p>
            <a:r>
              <a:rPr lang="en-US" sz="4400" u="sng" dirty="0" err="1">
                <a:latin typeface="Algerian" panose="04020705040A02060702" pitchFamily="82" charset="0"/>
              </a:rPr>
              <a:t>AlumnUS</a:t>
            </a:r>
            <a:r>
              <a:rPr lang="en-US" sz="4400" u="sng" dirty="0">
                <a:latin typeface="Algerian" panose="04020705040A02060702" pitchFamily="82" charset="0"/>
              </a:rPr>
              <a:t> speaks</a:t>
            </a:r>
            <a:br>
              <a:rPr lang="en-US" sz="4400" u="sng" dirty="0">
                <a:latin typeface="Algerian" panose="04020705040A02060702" pitchFamily="82" charset="0"/>
              </a:rPr>
            </a:br>
            <a:r>
              <a:rPr lang="en-US" sz="2000" u="sng" dirty="0">
                <a:latin typeface="Algerian" panose="04020705040A02060702" pitchFamily="82" charset="0"/>
              </a:rPr>
              <a:t>APSM ALUMNUS, Olympian VISHNU SARVANAN INTERACTING WITH THE STUDENTS</a:t>
            </a:r>
            <a:endParaRPr lang="en-IN" sz="4400" u="sng" dirty="0">
              <a:latin typeface="Algerian" panose="04020705040A02060702" pitchFamily="82" charset="0"/>
            </a:endParaRPr>
          </a:p>
        </p:txBody>
      </p:sp>
      <p:pic>
        <p:nvPicPr>
          <p:cNvPr id="5" name="Content Placeholder 4">
            <a:extLst>
              <a:ext uri="{FF2B5EF4-FFF2-40B4-BE49-F238E27FC236}">
                <a16:creationId xmlns:a16="http://schemas.microsoft.com/office/drawing/2014/main" id="{569031A3-D428-4857-BF08-E0096D2770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2350" y="4529857"/>
            <a:ext cx="5772345" cy="1835425"/>
          </a:xfrm>
          <a:ln w="57150">
            <a:solidFill>
              <a:schemeClr val="tx1"/>
            </a:solidFill>
          </a:ln>
        </p:spPr>
      </p:pic>
      <p:pic>
        <p:nvPicPr>
          <p:cNvPr id="7" name="Picture 6">
            <a:extLst>
              <a:ext uri="{FF2B5EF4-FFF2-40B4-BE49-F238E27FC236}">
                <a16:creationId xmlns:a16="http://schemas.microsoft.com/office/drawing/2014/main" id="{A495DF49-2243-4CA6-AD3B-23861F7453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3355" y="1846954"/>
            <a:ext cx="2934406" cy="2176407"/>
          </a:xfrm>
          <a:prstGeom prst="rect">
            <a:avLst/>
          </a:prstGeom>
          <a:ln w="57150">
            <a:solidFill>
              <a:schemeClr val="tx1"/>
            </a:solidFill>
          </a:ln>
        </p:spPr>
      </p:pic>
      <p:pic>
        <p:nvPicPr>
          <p:cNvPr id="9" name="Picture 8">
            <a:extLst>
              <a:ext uri="{FF2B5EF4-FFF2-40B4-BE49-F238E27FC236}">
                <a16:creationId xmlns:a16="http://schemas.microsoft.com/office/drawing/2014/main" id="{02FEE0B8-369C-461E-B44E-23FE45E5AA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8523" y="1846953"/>
            <a:ext cx="4003580" cy="2176407"/>
          </a:xfrm>
          <a:prstGeom prst="rect">
            <a:avLst/>
          </a:prstGeom>
          <a:ln w="57150">
            <a:solidFill>
              <a:schemeClr val="tx1"/>
            </a:solidFill>
          </a:ln>
        </p:spPr>
      </p:pic>
    </p:spTree>
    <p:extLst>
      <p:ext uri="{BB962C8B-B14F-4D97-AF65-F5344CB8AC3E}">
        <p14:creationId xmlns:p14="http://schemas.microsoft.com/office/powerpoint/2010/main" val="3498333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BD969-4E66-43AC-841A-EE6D89AD754E}"/>
              </a:ext>
            </a:extLst>
          </p:cNvPr>
          <p:cNvSpPr>
            <a:spLocks noGrp="1"/>
          </p:cNvSpPr>
          <p:nvPr>
            <p:ph type="title"/>
          </p:nvPr>
        </p:nvSpPr>
        <p:spPr>
          <a:xfrm>
            <a:off x="976857" y="2639714"/>
            <a:ext cx="10353761" cy="1326321"/>
          </a:xfrm>
        </p:spPr>
        <p:txBody>
          <a:bodyPr>
            <a:normAutofit/>
          </a:bodyPr>
          <a:lstStyle/>
          <a:p>
            <a:r>
              <a:rPr lang="en-US" sz="4400" u="sng" dirty="0"/>
              <a:t>A peek into recent activities</a:t>
            </a:r>
            <a:endParaRPr lang="en-IN" sz="4400" u="sng" dirty="0"/>
          </a:p>
        </p:txBody>
      </p:sp>
      <p:sp>
        <p:nvSpPr>
          <p:cNvPr id="3" name="Content Placeholder 2">
            <a:extLst>
              <a:ext uri="{FF2B5EF4-FFF2-40B4-BE49-F238E27FC236}">
                <a16:creationId xmlns:a16="http://schemas.microsoft.com/office/drawing/2014/main" id="{76211DA9-15E1-49A9-8000-0A2B6AA30D24}"/>
              </a:ext>
            </a:extLst>
          </p:cNvPr>
          <p:cNvSpPr>
            <a:spLocks noGrp="1"/>
          </p:cNvSpPr>
          <p:nvPr>
            <p:ph idx="1"/>
          </p:nvPr>
        </p:nvSpPr>
        <p:spPr>
          <a:xfrm>
            <a:off x="10860046" y="5510048"/>
            <a:ext cx="815019" cy="493986"/>
          </a:xfrm>
        </p:spPr>
        <p:txBody>
          <a:bodyPr/>
          <a:lstStyle/>
          <a:p>
            <a:pPr marL="0" indent="0">
              <a:buNone/>
            </a:pPr>
            <a:r>
              <a:rPr lang="en-US" dirty="0"/>
              <a:t>   </a:t>
            </a:r>
            <a:endParaRPr lang="en-IN" dirty="0"/>
          </a:p>
        </p:txBody>
      </p:sp>
    </p:spTree>
    <p:extLst>
      <p:ext uri="{BB962C8B-B14F-4D97-AF65-F5344CB8AC3E}">
        <p14:creationId xmlns:p14="http://schemas.microsoft.com/office/powerpoint/2010/main" val="69132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CA85D-E328-4F16-B111-D3598018CB00}"/>
              </a:ext>
            </a:extLst>
          </p:cNvPr>
          <p:cNvSpPr>
            <a:spLocks noGrp="1"/>
          </p:cNvSpPr>
          <p:nvPr>
            <p:ph type="title"/>
          </p:nvPr>
        </p:nvSpPr>
        <p:spPr>
          <a:xfrm>
            <a:off x="919119" y="0"/>
            <a:ext cx="10353761" cy="1326321"/>
          </a:xfrm>
        </p:spPr>
        <p:txBody>
          <a:bodyPr/>
          <a:lstStyle/>
          <a:p>
            <a:r>
              <a:rPr lang="en-US" sz="3600" u="sng" dirty="0"/>
              <a:t>Photography competition </a:t>
            </a:r>
            <a:br>
              <a:rPr lang="en-US" dirty="0"/>
            </a:br>
            <a:r>
              <a:rPr lang="en-US" sz="2800" u="sng" dirty="0"/>
              <a:t>theme ‘ Nature at its best’</a:t>
            </a:r>
            <a:endParaRPr lang="en-IN" u="sng" dirty="0"/>
          </a:p>
        </p:txBody>
      </p:sp>
      <p:pic>
        <p:nvPicPr>
          <p:cNvPr id="5" name="Content Placeholder 4">
            <a:extLst>
              <a:ext uri="{FF2B5EF4-FFF2-40B4-BE49-F238E27FC236}">
                <a16:creationId xmlns:a16="http://schemas.microsoft.com/office/drawing/2014/main" id="{2521F81E-45CA-4708-A71D-0DBA17DE2A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50166" y="4079035"/>
            <a:ext cx="3282159" cy="2063983"/>
          </a:xfrm>
          <a:ln w="38100">
            <a:solidFill>
              <a:schemeClr val="tx1"/>
            </a:solidFill>
          </a:ln>
        </p:spPr>
      </p:pic>
      <p:pic>
        <p:nvPicPr>
          <p:cNvPr id="7" name="Picture 6">
            <a:extLst>
              <a:ext uri="{FF2B5EF4-FFF2-40B4-BE49-F238E27FC236}">
                <a16:creationId xmlns:a16="http://schemas.microsoft.com/office/drawing/2014/main" id="{A8456AD7-F707-40E8-B780-F2FDD14BAB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677" y="4038001"/>
            <a:ext cx="3282159" cy="2063982"/>
          </a:xfrm>
          <a:prstGeom prst="rect">
            <a:avLst/>
          </a:prstGeom>
          <a:ln w="38100">
            <a:solidFill>
              <a:schemeClr val="tx1"/>
            </a:solidFill>
          </a:ln>
        </p:spPr>
      </p:pic>
      <p:pic>
        <p:nvPicPr>
          <p:cNvPr id="9" name="Picture 8">
            <a:extLst>
              <a:ext uri="{FF2B5EF4-FFF2-40B4-BE49-F238E27FC236}">
                <a16:creationId xmlns:a16="http://schemas.microsoft.com/office/drawing/2014/main" id="{FDF3C60B-0DBF-4CE9-902C-272ADE174B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677" y="1220707"/>
            <a:ext cx="3282159" cy="2063982"/>
          </a:xfrm>
          <a:prstGeom prst="rect">
            <a:avLst/>
          </a:prstGeom>
          <a:ln w="38100">
            <a:solidFill>
              <a:schemeClr val="tx1"/>
            </a:solidFill>
          </a:ln>
        </p:spPr>
      </p:pic>
      <p:pic>
        <p:nvPicPr>
          <p:cNvPr id="11" name="Picture 10">
            <a:extLst>
              <a:ext uri="{FF2B5EF4-FFF2-40B4-BE49-F238E27FC236}">
                <a16:creationId xmlns:a16="http://schemas.microsoft.com/office/drawing/2014/main" id="{48239DEE-4AF8-4E74-865C-85E6DF4C8ACC}"/>
              </a:ext>
            </a:extLst>
          </p:cNvPr>
          <p:cNvPicPr>
            <a:picLocks noChangeAspect="1"/>
          </p:cNvPicPr>
          <p:nvPr/>
        </p:nvPicPr>
        <p:blipFill rotWithShape="1">
          <a:blip r:embed="rId5">
            <a:extLst>
              <a:ext uri="{28A0092B-C50C-407E-A947-70E740481C1C}">
                <a14:useLocalDpi xmlns:a14="http://schemas.microsoft.com/office/drawing/2010/main" val="0"/>
              </a:ext>
            </a:extLst>
          </a:blip>
          <a:srcRect l="1266" t="1419" r="1878" b="20337"/>
          <a:stretch/>
        </p:blipFill>
        <p:spPr>
          <a:xfrm>
            <a:off x="8350163" y="1220707"/>
            <a:ext cx="3282159" cy="2063982"/>
          </a:xfrm>
          <a:prstGeom prst="rect">
            <a:avLst/>
          </a:prstGeom>
          <a:ln w="38100">
            <a:solidFill>
              <a:schemeClr val="tx1"/>
            </a:solidFill>
          </a:ln>
        </p:spPr>
      </p:pic>
      <p:sp>
        <p:nvSpPr>
          <p:cNvPr id="12" name="TextBox 11">
            <a:extLst>
              <a:ext uri="{FF2B5EF4-FFF2-40B4-BE49-F238E27FC236}">
                <a16:creationId xmlns:a16="http://schemas.microsoft.com/office/drawing/2014/main" id="{81A3E606-A5E9-48F3-ADE6-DD2D30293C7E}"/>
              </a:ext>
            </a:extLst>
          </p:cNvPr>
          <p:cNvSpPr txBox="1"/>
          <p:nvPr/>
        </p:nvSpPr>
        <p:spPr>
          <a:xfrm>
            <a:off x="474432" y="3358697"/>
            <a:ext cx="3452648" cy="646331"/>
          </a:xfrm>
          <a:prstGeom prst="rect">
            <a:avLst/>
          </a:prstGeom>
          <a:noFill/>
        </p:spPr>
        <p:txBody>
          <a:bodyPr wrap="square" rtlCol="0">
            <a:spAutoFit/>
          </a:bodyPr>
          <a:lstStyle/>
          <a:p>
            <a:pPr algn="ctr"/>
            <a:r>
              <a:rPr lang="en-US" sz="1200" u="sng" dirty="0"/>
              <a:t>HERAMB AGARWAL VIII A</a:t>
            </a:r>
          </a:p>
          <a:p>
            <a:pPr algn="ctr"/>
            <a:r>
              <a:rPr lang="en-US" sz="1200" dirty="0"/>
              <a:t>TAGLINE- ‘NATURE OR ART’ IT’S ALL ABOUT PERSPECTIVE</a:t>
            </a:r>
            <a:endParaRPr lang="en-IN" sz="1200" dirty="0"/>
          </a:p>
        </p:txBody>
      </p:sp>
      <p:sp>
        <p:nvSpPr>
          <p:cNvPr id="13" name="TextBox 12">
            <a:extLst>
              <a:ext uri="{FF2B5EF4-FFF2-40B4-BE49-F238E27FC236}">
                <a16:creationId xmlns:a16="http://schemas.microsoft.com/office/drawing/2014/main" id="{3B5BC897-80F9-4FDD-B5EB-59D50E5559AA}"/>
              </a:ext>
            </a:extLst>
          </p:cNvPr>
          <p:cNvSpPr txBox="1"/>
          <p:nvPr/>
        </p:nvSpPr>
        <p:spPr>
          <a:xfrm>
            <a:off x="8350163" y="3358697"/>
            <a:ext cx="3282159" cy="646331"/>
          </a:xfrm>
          <a:prstGeom prst="rect">
            <a:avLst/>
          </a:prstGeom>
          <a:noFill/>
        </p:spPr>
        <p:txBody>
          <a:bodyPr wrap="square" rtlCol="0">
            <a:spAutoFit/>
          </a:bodyPr>
          <a:lstStyle/>
          <a:p>
            <a:pPr algn="ctr"/>
            <a:r>
              <a:rPr lang="en-US" sz="1200" u="sng" dirty="0"/>
              <a:t>ANANYA NAIR VIII A</a:t>
            </a:r>
          </a:p>
          <a:p>
            <a:pPr algn="ctr"/>
            <a:r>
              <a:rPr lang="en-US" sz="1200" dirty="0"/>
              <a:t>TAGLINE- ‘SKY SPEAKS IN A THOUSAND COLOURS’</a:t>
            </a:r>
            <a:endParaRPr lang="en-IN" sz="1200" dirty="0"/>
          </a:p>
        </p:txBody>
      </p:sp>
      <p:sp>
        <p:nvSpPr>
          <p:cNvPr id="14" name="TextBox 13">
            <a:extLst>
              <a:ext uri="{FF2B5EF4-FFF2-40B4-BE49-F238E27FC236}">
                <a16:creationId xmlns:a16="http://schemas.microsoft.com/office/drawing/2014/main" id="{D73BC105-C614-441A-AE71-B446FEF1DEB6}"/>
              </a:ext>
            </a:extLst>
          </p:cNvPr>
          <p:cNvSpPr txBox="1"/>
          <p:nvPr/>
        </p:nvSpPr>
        <p:spPr>
          <a:xfrm>
            <a:off x="474432" y="6143018"/>
            <a:ext cx="3452648" cy="461665"/>
          </a:xfrm>
          <a:prstGeom prst="rect">
            <a:avLst/>
          </a:prstGeom>
          <a:noFill/>
        </p:spPr>
        <p:txBody>
          <a:bodyPr wrap="square" rtlCol="0">
            <a:spAutoFit/>
          </a:bodyPr>
          <a:lstStyle/>
          <a:p>
            <a:pPr algn="ctr"/>
            <a:r>
              <a:rPr lang="en-US" sz="1200" u="sng" dirty="0"/>
              <a:t>HARSHITA SHREE VI A</a:t>
            </a:r>
          </a:p>
          <a:p>
            <a:pPr algn="ctr"/>
            <a:r>
              <a:rPr lang="en-US" sz="1200" dirty="0"/>
              <a:t>TAGLINE- ‘THE GOLDEN BEGINNING'</a:t>
            </a:r>
            <a:endParaRPr lang="en-IN" sz="1200" dirty="0"/>
          </a:p>
        </p:txBody>
      </p:sp>
      <p:sp>
        <p:nvSpPr>
          <p:cNvPr id="15" name="TextBox 14">
            <a:extLst>
              <a:ext uri="{FF2B5EF4-FFF2-40B4-BE49-F238E27FC236}">
                <a16:creationId xmlns:a16="http://schemas.microsoft.com/office/drawing/2014/main" id="{E29AF1FE-1B93-465B-9765-765F95EECE47}"/>
              </a:ext>
            </a:extLst>
          </p:cNvPr>
          <p:cNvSpPr txBox="1"/>
          <p:nvPr/>
        </p:nvSpPr>
        <p:spPr>
          <a:xfrm>
            <a:off x="8392899" y="6180138"/>
            <a:ext cx="3452648" cy="646331"/>
          </a:xfrm>
          <a:prstGeom prst="rect">
            <a:avLst/>
          </a:prstGeom>
          <a:noFill/>
        </p:spPr>
        <p:txBody>
          <a:bodyPr wrap="square" rtlCol="0">
            <a:spAutoFit/>
          </a:bodyPr>
          <a:lstStyle/>
          <a:p>
            <a:pPr algn="ctr"/>
            <a:r>
              <a:rPr lang="en-US" sz="1200" u="sng" dirty="0"/>
              <a:t>AKANKSHA PANDEY VIII A</a:t>
            </a:r>
          </a:p>
          <a:p>
            <a:pPr algn="ctr"/>
            <a:r>
              <a:rPr lang="en-US" sz="1200" dirty="0"/>
              <a:t>TAGLINE- ‘KEEP THE REALITY BEAUTIFUL BY PROTECTING NATURE’</a:t>
            </a:r>
            <a:endParaRPr lang="en-IN" sz="1200" dirty="0"/>
          </a:p>
        </p:txBody>
      </p:sp>
      <p:pic>
        <p:nvPicPr>
          <p:cNvPr id="16" name="Content Placeholder 4">
            <a:extLst>
              <a:ext uri="{FF2B5EF4-FFF2-40B4-BE49-F238E27FC236}">
                <a16:creationId xmlns:a16="http://schemas.microsoft.com/office/drawing/2014/main" id="{D6DF310C-BB46-461F-827D-C8A166E978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0111" y="1834012"/>
            <a:ext cx="2771775" cy="3695700"/>
          </a:xfrm>
          <a:prstGeom prst="rect">
            <a:avLst/>
          </a:prstGeom>
          <a:ln w="38100">
            <a:solidFill>
              <a:schemeClr val="tx1"/>
            </a:solidFill>
          </a:ln>
        </p:spPr>
      </p:pic>
      <p:sp>
        <p:nvSpPr>
          <p:cNvPr id="17" name="TextBox 16">
            <a:extLst>
              <a:ext uri="{FF2B5EF4-FFF2-40B4-BE49-F238E27FC236}">
                <a16:creationId xmlns:a16="http://schemas.microsoft.com/office/drawing/2014/main" id="{931B3F5E-2822-4178-A3BD-74FB5BC80D34}"/>
              </a:ext>
            </a:extLst>
          </p:cNvPr>
          <p:cNvSpPr txBox="1"/>
          <p:nvPr/>
        </p:nvSpPr>
        <p:spPr>
          <a:xfrm>
            <a:off x="4463378" y="5575738"/>
            <a:ext cx="3452648" cy="461665"/>
          </a:xfrm>
          <a:prstGeom prst="rect">
            <a:avLst/>
          </a:prstGeom>
          <a:noFill/>
        </p:spPr>
        <p:txBody>
          <a:bodyPr wrap="square" rtlCol="0">
            <a:spAutoFit/>
          </a:bodyPr>
          <a:lstStyle/>
          <a:p>
            <a:pPr algn="ctr"/>
            <a:r>
              <a:rPr lang="en-US" sz="1200" u="sng" dirty="0"/>
              <a:t>PRINCIPAL MRS. VIPANJOT SEHDEVA FELICITATING THE WINNER</a:t>
            </a:r>
            <a:endParaRPr lang="en-IN" sz="1200" dirty="0"/>
          </a:p>
        </p:txBody>
      </p:sp>
    </p:spTree>
    <p:extLst>
      <p:ext uri="{BB962C8B-B14F-4D97-AF65-F5344CB8AC3E}">
        <p14:creationId xmlns:p14="http://schemas.microsoft.com/office/powerpoint/2010/main" val="4933017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193AD-1E33-443B-8FDA-18DEED93F67C}"/>
              </a:ext>
            </a:extLst>
          </p:cNvPr>
          <p:cNvSpPr>
            <a:spLocks noGrp="1"/>
          </p:cNvSpPr>
          <p:nvPr>
            <p:ph type="title"/>
          </p:nvPr>
        </p:nvSpPr>
        <p:spPr>
          <a:xfrm>
            <a:off x="919119" y="32746"/>
            <a:ext cx="10353761" cy="1144048"/>
          </a:xfrm>
        </p:spPr>
        <p:txBody>
          <a:bodyPr>
            <a:normAutofit/>
          </a:bodyPr>
          <a:lstStyle/>
          <a:p>
            <a:r>
              <a:rPr lang="en-US" sz="3200" u="sng" dirty="0"/>
              <a:t>‘AZADI KA AMRUT MAHOTSAV’</a:t>
            </a:r>
            <a:br>
              <a:rPr lang="en-US" sz="3200" u="sng" dirty="0"/>
            </a:br>
            <a:r>
              <a:rPr lang="en-US" sz="3200" u="sng" dirty="0"/>
              <a:t>75 LAKH POSTCARD CAMPAIGN </a:t>
            </a:r>
            <a:endParaRPr lang="en-IN" sz="3200" u="sng" dirty="0"/>
          </a:p>
        </p:txBody>
      </p:sp>
      <p:pic>
        <p:nvPicPr>
          <p:cNvPr id="5" name="Content Placeholder 4">
            <a:extLst>
              <a:ext uri="{FF2B5EF4-FFF2-40B4-BE49-F238E27FC236}">
                <a16:creationId xmlns:a16="http://schemas.microsoft.com/office/drawing/2014/main" id="{D106D62E-7A9C-4AFE-B8F7-CDCD670871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06337" y="3940656"/>
            <a:ext cx="3079364" cy="2309523"/>
          </a:xfrm>
          <a:ln w="57150">
            <a:solidFill>
              <a:schemeClr val="tx1"/>
            </a:solidFill>
          </a:ln>
        </p:spPr>
      </p:pic>
      <p:pic>
        <p:nvPicPr>
          <p:cNvPr id="7" name="Picture 6">
            <a:extLst>
              <a:ext uri="{FF2B5EF4-FFF2-40B4-BE49-F238E27FC236}">
                <a16:creationId xmlns:a16="http://schemas.microsoft.com/office/drawing/2014/main" id="{C1849690-0694-43F9-90A5-E2A2BE078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493" y="1381003"/>
            <a:ext cx="2948904" cy="2211678"/>
          </a:xfrm>
          <a:prstGeom prst="rect">
            <a:avLst/>
          </a:prstGeom>
          <a:ln w="57150">
            <a:solidFill>
              <a:schemeClr val="tx1"/>
            </a:solidFill>
          </a:ln>
        </p:spPr>
      </p:pic>
      <p:pic>
        <p:nvPicPr>
          <p:cNvPr id="9" name="Picture 8">
            <a:extLst>
              <a:ext uri="{FF2B5EF4-FFF2-40B4-BE49-F238E27FC236}">
                <a16:creationId xmlns:a16="http://schemas.microsoft.com/office/drawing/2014/main" id="{75C65CF2-CE4B-4AAF-BB24-BF2FA0A40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943551" y="1012387"/>
            <a:ext cx="2211680" cy="2948907"/>
          </a:xfrm>
          <a:prstGeom prst="rect">
            <a:avLst/>
          </a:prstGeom>
          <a:ln w="57150">
            <a:solidFill>
              <a:schemeClr val="tx1"/>
            </a:solidFill>
          </a:ln>
        </p:spPr>
      </p:pic>
      <p:pic>
        <p:nvPicPr>
          <p:cNvPr id="11" name="Picture 10">
            <a:extLst>
              <a:ext uri="{FF2B5EF4-FFF2-40B4-BE49-F238E27FC236}">
                <a16:creationId xmlns:a16="http://schemas.microsoft.com/office/drawing/2014/main" id="{5064A6B1-85D3-40AA-83E7-5CDAB2E193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819606" y="3562897"/>
            <a:ext cx="2298782" cy="3065043"/>
          </a:xfrm>
          <a:prstGeom prst="rect">
            <a:avLst/>
          </a:prstGeom>
          <a:ln w="57150">
            <a:solidFill>
              <a:schemeClr val="tx1"/>
            </a:solidFill>
          </a:ln>
        </p:spPr>
      </p:pic>
    </p:spTree>
    <p:extLst>
      <p:ext uri="{BB962C8B-B14F-4D97-AF65-F5344CB8AC3E}">
        <p14:creationId xmlns:p14="http://schemas.microsoft.com/office/powerpoint/2010/main" val="770367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1EA73-ADCF-41AC-AA15-7846A987527C}"/>
              </a:ext>
            </a:extLst>
          </p:cNvPr>
          <p:cNvSpPr>
            <a:spLocks noGrp="1"/>
          </p:cNvSpPr>
          <p:nvPr>
            <p:ph type="title"/>
          </p:nvPr>
        </p:nvSpPr>
        <p:spPr>
          <a:xfrm>
            <a:off x="924444" y="2541766"/>
            <a:ext cx="10353761" cy="1326321"/>
          </a:xfrm>
        </p:spPr>
        <p:txBody>
          <a:bodyPr>
            <a:normAutofit/>
          </a:bodyPr>
          <a:lstStyle/>
          <a:p>
            <a:r>
              <a:rPr lang="en-US" sz="8000" dirty="0">
                <a:latin typeface="Algerian" panose="04020705040A02060702" pitchFamily="82" charset="0"/>
              </a:rPr>
              <a:t>THANK YOU</a:t>
            </a:r>
            <a:endParaRPr lang="en-IN" sz="8000" dirty="0">
              <a:latin typeface="Algerian" panose="04020705040A02060702" pitchFamily="82" charset="0"/>
            </a:endParaRPr>
          </a:p>
        </p:txBody>
      </p:sp>
      <p:sp>
        <p:nvSpPr>
          <p:cNvPr id="3" name="Content Placeholder 2">
            <a:extLst>
              <a:ext uri="{FF2B5EF4-FFF2-40B4-BE49-F238E27FC236}">
                <a16:creationId xmlns:a16="http://schemas.microsoft.com/office/drawing/2014/main" id="{8BFFA064-6E38-4243-9F8F-8B7AC4165CAB}"/>
              </a:ext>
            </a:extLst>
          </p:cNvPr>
          <p:cNvSpPr>
            <a:spLocks noGrp="1"/>
          </p:cNvSpPr>
          <p:nvPr>
            <p:ph idx="1"/>
          </p:nvPr>
        </p:nvSpPr>
        <p:spPr>
          <a:xfrm>
            <a:off x="919119" y="4282673"/>
            <a:ext cx="10353762" cy="3695136"/>
          </a:xfrm>
        </p:spPr>
        <p:txBody>
          <a:bodyPr/>
          <a:lstStyle/>
          <a:p>
            <a:pPr marL="0" indent="0">
              <a:buNone/>
            </a:pPr>
            <a:r>
              <a:rPr lang="en-US" dirty="0"/>
              <a:t> </a:t>
            </a:r>
            <a:endParaRPr lang="en-IN" dirty="0"/>
          </a:p>
        </p:txBody>
      </p:sp>
    </p:spTree>
    <p:extLst>
      <p:ext uri="{BB962C8B-B14F-4D97-AF65-F5344CB8AC3E}">
        <p14:creationId xmlns:p14="http://schemas.microsoft.com/office/powerpoint/2010/main" val="108717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2"/>
                                        </p:tgtEl>
                                        <p:attrNameLst>
                                          <p:attrName>fillcolor</p:attrName>
                                        </p:attrNameLst>
                                      </p:cBhvr>
                                      <p:to>
                                        <a:schemeClr val="accent2"/>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FA235-1D5B-4D63-ADF4-2DA97DBF04E9}"/>
              </a:ext>
            </a:extLst>
          </p:cNvPr>
          <p:cNvSpPr>
            <a:spLocks noGrp="1"/>
          </p:cNvSpPr>
          <p:nvPr>
            <p:ph type="title"/>
          </p:nvPr>
        </p:nvSpPr>
        <p:spPr/>
        <p:txBody>
          <a:bodyPr/>
          <a:lstStyle/>
          <a:p>
            <a:r>
              <a:rPr lang="en-US" dirty="0"/>
              <a:t>  </a:t>
            </a:r>
            <a:endParaRPr lang="en-IN" dirty="0"/>
          </a:p>
        </p:txBody>
      </p:sp>
      <p:sp>
        <p:nvSpPr>
          <p:cNvPr id="3" name="Content Placeholder 2">
            <a:extLst>
              <a:ext uri="{FF2B5EF4-FFF2-40B4-BE49-F238E27FC236}">
                <a16:creationId xmlns:a16="http://schemas.microsoft.com/office/drawing/2014/main" id="{4E598757-D7A0-4FB7-9058-9C099B0D1445}"/>
              </a:ext>
            </a:extLst>
          </p:cNvPr>
          <p:cNvSpPr>
            <a:spLocks noGrp="1"/>
          </p:cNvSpPr>
          <p:nvPr>
            <p:ph idx="1"/>
          </p:nvPr>
        </p:nvSpPr>
        <p:spPr>
          <a:xfrm>
            <a:off x="492980" y="1168842"/>
            <a:ext cx="11206039" cy="4622358"/>
          </a:xfrm>
        </p:spPr>
        <p:txBody>
          <a:bodyPr/>
          <a:lstStyle/>
          <a:p>
            <a:pPr marL="0" indent="0">
              <a:spcBef>
                <a:spcPts val="0"/>
              </a:spcBef>
              <a:buNone/>
            </a:pPr>
            <a:r>
              <a:rPr lang="en-IN" sz="1800" dirty="0">
                <a:effectLst/>
                <a:latin typeface="Algerian" panose="04020705040A02060702" pitchFamily="82" charset="0"/>
                <a:ea typeface="Calibri" panose="020F0502020204030204" pitchFamily="34" charset="0"/>
                <a:cs typeface="Times New Roman" panose="02020603050405020304" pitchFamily="18" charset="0"/>
              </a:rPr>
              <a:t>     </a:t>
            </a:r>
            <a:r>
              <a:rPr lang="en-IN" sz="1800" u="sng" dirty="0">
                <a:effectLst/>
                <a:latin typeface="Algerian" panose="04020705040A02060702" pitchFamily="82" charset="0"/>
                <a:ea typeface="Calibri" panose="020F0502020204030204" pitchFamily="34" charset="0"/>
                <a:cs typeface="Times New Roman" panose="02020603050405020304" pitchFamily="18" charset="0"/>
              </a:rPr>
              <a:t>Patriotic song competition</a:t>
            </a:r>
            <a:r>
              <a:rPr lang="en-IN" sz="1800" dirty="0">
                <a:effectLst/>
                <a:latin typeface="Algerian" panose="04020705040A02060702" pitchFamily="82" charset="0"/>
                <a:ea typeface="Calibri" panose="020F0502020204030204" pitchFamily="34" charset="0"/>
                <a:cs typeface="Times New Roman" panose="02020603050405020304" pitchFamily="18" charset="0"/>
              </a:rPr>
              <a:t>               </a:t>
            </a:r>
            <a:r>
              <a:rPr lang="en-IN" sz="1800" u="sng" dirty="0">
                <a:effectLst/>
                <a:latin typeface="Algerian" panose="04020705040A02060702" pitchFamily="82" charset="0"/>
                <a:ea typeface="Calibri" panose="020F0502020204030204" pitchFamily="34" charset="0"/>
                <a:cs typeface="Times New Roman" panose="02020603050405020304" pitchFamily="18" charset="0"/>
              </a:rPr>
              <a:t>Awareness program</a:t>
            </a:r>
            <a:r>
              <a:rPr lang="en-IN" sz="1800" dirty="0">
                <a:effectLst/>
                <a:latin typeface="Algerian" panose="04020705040A02060702" pitchFamily="82" charset="0"/>
                <a:ea typeface="Calibri" panose="020F0502020204030204" pitchFamily="34" charset="0"/>
                <a:cs typeface="Times New Roman" panose="02020603050405020304" pitchFamily="18" charset="0"/>
              </a:rPr>
              <a:t>                          </a:t>
            </a:r>
            <a:r>
              <a:rPr lang="en-IN" sz="1800" u="sng" dirty="0">
                <a:effectLst/>
                <a:latin typeface="Algerian" panose="04020705040A02060702" pitchFamily="82" charset="0"/>
                <a:ea typeface="Calibri" panose="020F0502020204030204" pitchFamily="34" charset="0"/>
                <a:cs typeface="Times New Roman" panose="02020603050405020304" pitchFamily="18" charset="0"/>
              </a:rPr>
              <a:t>Quiz competition</a:t>
            </a:r>
            <a:r>
              <a:rPr lang="en-IN" sz="1800" dirty="0">
                <a:effectLst/>
                <a:latin typeface="Algerian" panose="04020705040A02060702" pitchFamily="82" charset="0"/>
                <a:ea typeface="Calibri" panose="020F0502020204030204" pitchFamily="34" charset="0"/>
                <a:cs typeface="Times New Roman" panose="02020603050405020304" pitchFamily="18" charset="0"/>
              </a:rPr>
              <a:t> </a:t>
            </a:r>
          </a:p>
          <a:p>
            <a:pPr marL="0" indent="0">
              <a:spcBef>
                <a:spcPts val="0"/>
              </a:spcBef>
              <a:buNone/>
            </a:pPr>
            <a:r>
              <a:rPr lang="en-IN" sz="1800" u="sng" dirty="0">
                <a:effectLst/>
                <a:latin typeface="Algerian" panose="04020705040A02060702" pitchFamily="82" charset="0"/>
                <a:ea typeface="Calibri" panose="020F0502020204030204" pitchFamily="34" charset="0"/>
                <a:cs typeface="Times New Roman" panose="02020603050405020304" pitchFamily="18" charset="0"/>
              </a:rPr>
              <a:t> </a:t>
            </a:r>
            <a:r>
              <a:rPr lang="en-IN" sz="2000" dirty="0">
                <a:effectLst/>
                <a:latin typeface="Algerian" panose="04020705040A02060702" pitchFamily="82" charset="0"/>
                <a:ea typeface="Calibri" panose="020F0502020204030204" pitchFamily="34" charset="0"/>
                <a:cs typeface="Times New Roman" panose="02020603050405020304" pitchFamily="18" charset="0"/>
              </a:rPr>
              <a:t>                                               </a:t>
            </a:r>
          </a:p>
          <a:p>
            <a:pPr marL="0" indent="0">
              <a:buNone/>
            </a:pPr>
            <a:r>
              <a:rPr lang="en-IN" dirty="0"/>
              <a:t> </a:t>
            </a:r>
          </a:p>
        </p:txBody>
      </p:sp>
      <p:pic>
        <p:nvPicPr>
          <p:cNvPr id="6" name="Picture 5">
            <a:extLst>
              <a:ext uri="{FF2B5EF4-FFF2-40B4-BE49-F238E27FC236}">
                <a16:creationId xmlns:a16="http://schemas.microsoft.com/office/drawing/2014/main" id="{B45095DB-20EC-4573-8399-A4633567AB4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795" y="2117339"/>
            <a:ext cx="3010233" cy="3638493"/>
          </a:xfrm>
          <a:prstGeom prst="rect">
            <a:avLst/>
          </a:prstGeom>
          <a:noFill/>
          <a:ln w="38100">
            <a:solidFill>
              <a:schemeClr val="tx1"/>
            </a:solidFill>
          </a:ln>
        </p:spPr>
      </p:pic>
      <p:pic>
        <p:nvPicPr>
          <p:cNvPr id="9" name="Picture 8">
            <a:extLst>
              <a:ext uri="{FF2B5EF4-FFF2-40B4-BE49-F238E27FC236}">
                <a16:creationId xmlns:a16="http://schemas.microsoft.com/office/drawing/2014/main" id="{84509B5C-3BDF-490C-A25B-776BBE13081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0845" y="2152707"/>
            <a:ext cx="3010234" cy="3638493"/>
          </a:xfrm>
          <a:prstGeom prst="rect">
            <a:avLst/>
          </a:prstGeom>
          <a:noFill/>
          <a:ln w="57150">
            <a:solidFill>
              <a:schemeClr val="tx1"/>
            </a:solidFill>
          </a:ln>
        </p:spPr>
      </p:pic>
      <p:pic>
        <p:nvPicPr>
          <p:cNvPr id="10" name="Picture 9">
            <a:extLst>
              <a:ext uri="{FF2B5EF4-FFF2-40B4-BE49-F238E27FC236}">
                <a16:creationId xmlns:a16="http://schemas.microsoft.com/office/drawing/2014/main" id="{DEAC5DDA-E181-4C2D-BE5B-6EB45080A8A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7896" y="2115351"/>
            <a:ext cx="3010233" cy="3638492"/>
          </a:xfrm>
          <a:prstGeom prst="rect">
            <a:avLst/>
          </a:prstGeom>
          <a:noFill/>
          <a:ln w="57150">
            <a:solidFill>
              <a:schemeClr val="tx1"/>
            </a:solidFill>
          </a:ln>
        </p:spPr>
      </p:pic>
    </p:spTree>
    <p:extLst>
      <p:ext uri="{BB962C8B-B14F-4D97-AF65-F5344CB8AC3E}">
        <p14:creationId xmlns:p14="http://schemas.microsoft.com/office/powerpoint/2010/main" val="2315503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7285E-B0F8-46C8-9F13-101BC0F0E80F}"/>
              </a:ext>
            </a:extLst>
          </p:cNvPr>
          <p:cNvSpPr>
            <a:spLocks noGrp="1"/>
          </p:cNvSpPr>
          <p:nvPr>
            <p:ph type="title"/>
          </p:nvPr>
        </p:nvSpPr>
        <p:spPr>
          <a:xfrm>
            <a:off x="285655" y="609600"/>
            <a:ext cx="11481729" cy="1326321"/>
          </a:xfrm>
        </p:spPr>
        <p:txBody>
          <a:bodyPr/>
          <a:lstStyle/>
          <a:p>
            <a:r>
              <a:rPr lang="en-US" dirty="0"/>
              <a:t>  </a:t>
            </a:r>
            <a:endParaRPr lang="en-IN" dirty="0"/>
          </a:p>
        </p:txBody>
      </p:sp>
      <p:sp>
        <p:nvSpPr>
          <p:cNvPr id="3" name="Content Placeholder 2">
            <a:extLst>
              <a:ext uri="{FF2B5EF4-FFF2-40B4-BE49-F238E27FC236}">
                <a16:creationId xmlns:a16="http://schemas.microsoft.com/office/drawing/2014/main" id="{8700AAA4-F1B2-40A5-8DDB-98D4411AF116}"/>
              </a:ext>
            </a:extLst>
          </p:cNvPr>
          <p:cNvSpPr>
            <a:spLocks noGrp="1"/>
          </p:cNvSpPr>
          <p:nvPr>
            <p:ph idx="1"/>
          </p:nvPr>
        </p:nvSpPr>
        <p:spPr>
          <a:xfrm>
            <a:off x="285655" y="772510"/>
            <a:ext cx="11839810" cy="3990916"/>
          </a:xfrm>
        </p:spPr>
        <p:txBody>
          <a:bodyPr/>
          <a:lstStyle/>
          <a:p>
            <a:pPr marL="0" indent="0">
              <a:buNone/>
            </a:pPr>
            <a:r>
              <a:rPr lang="en-IN" sz="1800" u="sng" dirty="0">
                <a:effectLst/>
                <a:latin typeface="Algerian" panose="04020705040A02060702" pitchFamily="82" charset="0"/>
                <a:ea typeface="Times New Roman" panose="02020603050405020304" pitchFamily="18" charset="0"/>
                <a:cs typeface="Times New Roman" panose="02020603050405020304" pitchFamily="18" charset="0"/>
              </a:rPr>
              <a:t>PRESENTATION ON TEACHINGS</a:t>
            </a:r>
            <a:r>
              <a:rPr lang="en-IN" sz="1800" dirty="0">
                <a:effectLst/>
                <a:latin typeface="Algerian" panose="04020705040A02060702" pitchFamily="82" charset="0"/>
                <a:ea typeface="Times New Roman" panose="02020603050405020304" pitchFamily="18" charset="0"/>
                <a:cs typeface="Times New Roman" panose="02020603050405020304" pitchFamily="18" charset="0"/>
              </a:rPr>
              <a:t>                   </a:t>
            </a:r>
            <a:r>
              <a:rPr lang="en-IN" sz="1800" u="sng" dirty="0">
                <a:effectLst/>
                <a:latin typeface="Algerian" panose="04020705040A02060702" pitchFamily="82" charset="0"/>
                <a:ea typeface="Calibri" panose="020F0502020204030204" pitchFamily="34" charset="0"/>
                <a:cs typeface="Times New Roman" panose="02020603050405020304" pitchFamily="18" charset="0"/>
              </a:rPr>
              <a:t>RASTRIYA EKTA DIWAS </a:t>
            </a:r>
            <a:r>
              <a:rPr lang="en-IN" sz="1800" dirty="0">
                <a:effectLst/>
                <a:latin typeface="Algerian" panose="04020705040A02060702" pitchFamily="82" charset="0"/>
                <a:ea typeface="Calibri" panose="020F0502020204030204" pitchFamily="34" charset="0"/>
                <a:cs typeface="Times New Roman" panose="02020603050405020304" pitchFamily="18" charset="0"/>
              </a:rPr>
              <a:t>                 </a:t>
            </a:r>
            <a:r>
              <a:rPr lang="en-IN" sz="1800" u="sng" dirty="0">
                <a:effectLst/>
                <a:latin typeface="Algerian" panose="04020705040A02060702" pitchFamily="82" charset="0"/>
                <a:ea typeface="Calibri" panose="020F0502020204030204" pitchFamily="34" charset="0"/>
                <a:cs typeface="Times New Roman" panose="02020603050405020304" pitchFamily="18" charset="0"/>
              </a:rPr>
              <a:t>cleanliness drive: </a:t>
            </a:r>
            <a:r>
              <a:rPr lang="en-IN" sz="1800" u="sng" dirty="0" err="1">
                <a:effectLst/>
                <a:latin typeface="Algerian" panose="04020705040A02060702" pitchFamily="82" charset="0"/>
                <a:ea typeface="Calibri" panose="020F0502020204030204" pitchFamily="34" charset="0"/>
                <a:cs typeface="Times New Roman" panose="02020603050405020304" pitchFamily="18" charset="0"/>
              </a:rPr>
              <a:t>swachata</a:t>
            </a:r>
            <a:r>
              <a:rPr lang="en-IN" sz="1800" dirty="0">
                <a:effectLst/>
                <a:latin typeface="Algerian" panose="04020705040A02060702" pitchFamily="82" charset="0"/>
                <a:ea typeface="Calibri" panose="020F0502020204030204" pitchFamily="34" charset="0"/>
                <a:cs typeface="Times New Roman" panose="02020603050405020304" pitchFamily="18" charset="0"/>
              </a:rPr>
              <a:t> </a:t>
            </a:r>
            <a:r>
              <a:rPr lang="en-IN" sz="1800" u="sng" dirty="0">
                <a:effectLst/>
                <a:latin typeface="Algerian" panose="04020705040A02060702" pitchFamily="82" charset="0"/>
                <a:ea typeface="Times New Roman" panose="02020603050405020304" pitchFamily="18" charset="0"/>
                <a:cs typeface="Times New Roman" panose="02020603050405020304" pitchFamily="18" charset="0"/>
              </a:rPr>
              <a:t>MAHATMA GANDHI</a:t>
            </a:r>
            <a:r>
              <a:rPr lang="en-IN" sz="1800" dirty="0">
                <a:effectLst/>
                <a:latin typeface="Algerian" panose="04020705040A02060702" pitchFamily="82" charset="0"/>
                <a:ea typeface="Times New Roman" panose="02020603050405020304" pitchFamily="18" charset="0"/>
                <a:cs typeface="Times New Roman" panose="02020603050405020304" pitchFamily="18" charset="0"/>
              </a:rPr>
              <a:t>                               </a:t>
            </a:r>
            <a:r>
              <a:rPr lang="en-IN" sz="1800" u="sng" dirty="0">
                <a:effectLst/>
                <a:latin typeface="Algerian" panose="04020705040A02060702" pitchFamily="82" charset="0"/>
                <a:ea typeface="Times New Roman" panose="02020603050405020304" pitchFamily="18" charset="0"/>
                <a:cs typeface="Times New Roman" panose="02020603050405020304" pitchFamily="18" charset="0"/>
              </a:rPr>
              <a:t>drawing/ painting competition</a:t>
            </a:r>
            <a:r>
              <a:rPr lang="en-IN" sz="1800" dirty="0">
                <a:effectLst/>
                <a:latin typeface="Algerian" panose="04020705040A02060702" pitchFamily="82" charset="0"/>
                <a:ea typeface="Times New Roman" panose="02020603050405020304" pitchFamily="18" charset="0"/>
                <a:cs typeface="Times New Roman" panose="02020603050405020304" pitchFamily="18" charset="0"/>
              </a:rPr>
              <a:t>                             </a:t>
            </a:r>
            <a:r>
              <a:rPr lang="en-IN" sz="1800" u="sng" dirty="0" err="1">
                <a:effectLst/>
                <a:latin typeface="Algerian" panose="04020705040A02060702" pitchFamily="82" charset="0"/>
                <a:ea typeface="Calibri" panose="020F0502020204030204" pitchFamily="34" charset="0"/>
                <a:cs typeface="Times New Roman" panose="02020603050405020304" pitchFamily="18" charset="0"/>
              </a:rPr>
              <a:t>abhiyan</a:t>
            </a:r>
            <a:endParaRPr lang="en-IN" sz="1800" dirty="0">
              <a:effectLst/>
              <a:latin typeface="Algerian" panose="04020705040A02060702" pitchFamily="82"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10FF341E-D49F-4659-B9BA-678DE98E91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013" b="12589"/>
          <a:stretch/>
        </p:blipFill>
        <p:spPr bwMode="auto">
          <a:xfrm>
            <a:off x="285655" y="2097145"/>
            <a:ext cx="3560445" cy="3988343"/>
          </a:xfrm>
          <a:prstGeom prst="rect">
            <a:avLst/>
          </a:prstGeom>
          <a:noFill/>
          <a:ln w="38100">
            <a:solidFill>
              <a:schemeClr val="tx1"/>
            </a:solid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5E5A710F-DE09-4AA0-AC3F-9423999B35B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2547" y="2097146"/>
            <a:ext cx="3560445" cy="3988344"/>
          </a:xfrm>
          <a:prstGeom prst="rect">
            <a:avLst/>
          </a:prstGeom>
          <a:noFill/>
          <a:ln w="57150">
            <a:solidFill>
              <a:schemeClr val="tx1"/>
            </a:solidFill>
          </a:ln>
        </p:spPr>
      </p:pic>
      <p:pic>
        <p:nvPicPr>
          <p:cNvPr id="8" name="Picture 7">
            <a:extLst>
              <a:ext uri="{FF2B5EF4-FFF2-40B4-BE49-F238E27FC236}">
                <a16:creationId xmlns:a16="http://schemas.microsoft.com/office/drawing/2014/main" id="{4C0EE771-FBFD-468F-8FE0-36384DB6E2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1073" y="2065448"/>
            <a:ext cx="3616311" cy="4051736"/>
          </a:xfrm>
          <a:prstGeom prst="rect">
            <a:avLst/>
          </a:prstGeom>
          <a:ln w="38100">
            <a:solidFill>
              <a:schemeClr val="tx1"/>
            </a:solidFill>
          </a:ln>
        </p:spPr>
      </p:pic>
    </p:spTree>
    <p:extLst>
      <p:ext uri="{BB962C8B-B14F-4D97-AF65-F5344CB8AC3E}">
        <p14:creationId xmlns:p14="http://schemas.microsoft.com/office/powerpoint/2010/main" val="3745243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CEFC6-C588-4F59-A260-D8BA3B26F62C}"/>
              </a:ext>
            </a:extLst>
          </p:cNvPr>
          <p:cNvSpPr>
            <a:spLocks noGrp="1"/>
          </p:cNvSpPr>
          <p:nvPr>
            <p:ph type="title"/>
          </p:nvPr>
        </p:nvSpPr>
        <p:spPr/>
        <p:txBody>
          <a:bodyPr/>
          <a:lstStyle/>
          <a:p>
            <a:r>
              <a:rPr lang="en-US" dirty="0"/>
              <a:t>  </a:t>
            </a:r>
            <a:endParaRPr lang="en-IN" dirty="0"/>
          </a:p>
        </p:txBody>
      </p:sp>
      <p:sp>
        <p:nvSpPr>
          <p:cNvPr id="3" name="Content Placeholder 2">
            <a:extLst>
              <a:ext uri="{FF2B5EF4-FFF2-40B4-BE49-F238E27FC236}">
                <a16:creationId xmlns:a16="http://schemas.microsoft.com/office/drawing/2014/main" id="{7031B5A4-C71F-45BF-A50A-C8CFE8DB5AE7}"/>
              </a:ext>
            </a:extLst>
          </p:cNvPr>
          <p:cNvSpPr>
            <a:spLocks noGrp="1"/>
          </p:cNvSpPr>
          <p:nvPr>
            <p:ph idx="1"/>
          </p:nvPr>
        </p:nvSpPr>
        <p:spPr>
          <a:xfrm>
            <a:off x="520262" y="417786"/>
            <a:ext cx="10985274" cy="1518135"/>
          </a:xfrm>
        </p:spPr>
        <p:txBody>
          <a:bodyPr>
            <a:normAutofit fontScale="47500" lnSpcReduction="20000"/>
          </a:bodyPr>
          <a:lstStyle/>
          <a:p>
            <a:pPr marL="0" indent="0">
              <a:buNone/>
            </a:pPr>
            <a:r>
              <a:rPr lang="en-IN" sz="1800" dirty="0">
                <a:effectLst/>
                <a:latin typeface="Algerian" panose="04020705040A02060702" pitchFamily="82" charset="0"/>
                <a:ea typeface="Calibri" panose="020F0502020204030204" pitchFamily="34" charset="0"/>
                <a:cs typeface="Times New Roman" panose="02020603050405020304" pitchFamily="18" charset="0"/>
              </a:rPr>
              <a:t>                                  </a:t>
            </a:r>
          </a:p>
          <a:p>
            <a:pPr marL="0" indent="0" algn="ctr">
              <a:buNone/>
            </a:pPr>
            <a:r>
              <a:rPr lang="en-IN" sz="1800" dirty="0">
                <a:effectLst/>
                <a:latin typeface="Algerian" panose="04020705040A02060702" pitchFamily="82" charset="0"/>
                <a:ea typeface="Times New Roman" panose="02020603050405020304" pitchFamily="18" charset="0"/>
                <a:cs typeface="Times New Roman" panose="02020603050405020304" pitchFamily="18" charset="0"/>
              </a:rPr>
              <a:t>       </a:t>
            </a:r>
            <a:r>
              <a:rPr lang="en-IN" sz="6000" u="sng" dirty="0">
                <a:effectLst/>
                <a:latin typeface="Algerian" panose="04020705040A02060702" pitchFamily="82" charset="0"/>
                <a:ea typeface="Times New Roman" panose="02020603050405020304" pitchFamily="18" charset="0"/>
                <a:cs typeface="Times New Roman" panose="02020603050405020304" pitchFamily="18" charset="0"/>
              </a:rPr>
              <a:t>Tree plantation drive</a:t>
            </a:r>
          </a:p>
          <a:p>
            <a:pPr marL="0" indent="0" algn="ctr">
              <a:buNone/>
            </a:pPr>
            <a:r>
              <a:rPr lang="en-IN" sz="4000" u="sng" dirty="0">
                <a:effectLst/>
                <a:latin typeface="Algerian" panose="04020705040A02060702" pitchFamily="82" charset="0"/>
                <a:ea typeface="Calibri" panose="020F0502020204030204" pitchFamily="34" charset="0"/>
                <a:cs typeface="Times New Roman" panose="02020603050405020304" pitchFamily="18" charset="0"/>
              </a:rPr>
              <a:t>saplings donated by </a:t>
            </a:r>
            <a:r>
              <a:rPr lang="en-IN" sz="4000" u="sng" dirty="0" err="1">
                <a:effectLst/>
                <a:latin typeface="Algerian" panose="04020705040A02060702" pitchFamily="82" charset="0"/>
                <a:ea typeface="Calibri" panose="020F0502020204030204" pitchFamily="34" charset="0"/>
                <a:cs typeface="Times New Roman" panose="02020603050405020304" pitchFamily="18" charset="0"/>
              </a:rPr>
              <a:t>sanskar</a:t>
            </a:r>
            <a:r>
              <a:rPr lang="en-IN" sz="4000" u="sng" dirty="0">
                <a:effectLst/>
                <a:latin typeface="Algerian" panose="04020705040A02060702" pitchFamily="82" charset="0"/>
                <a:ea typeface="Calibri" panose="020F0502020204030204" pitchFamily="34" charset="0"/>
                <a:cs typeface="Times New Roman" panose="02020603050405020304" pitchFamily="18" charset="0"/>
              </a:rPr>
              <a:t> </a:t>
            </a:r>
            <a:r>
              <a:rPr lang="en-IN" sz="4000" u="sng" dirty="0" err="1">
                <a:effectLst/>
                <a:latin typeface="Algerian" panose="04020705040A02060702" pitchFamily="82" charset="0"/>
                <a:ea typeface="Calibri" panose="020F0502020204030204" pitchFamily="34" charset="0"/>
                <a:cs typeface="Times New Roman" panose="02020603050405020304" pitchFamily="18" charset="0"/>
              </a:rPr>
              <a:t>india</a:t>
            </a:r>
            <a:r>
              <a:rPr lang="en-IN" sz="4000" u="sng" dirty="0">
                <a:effectLst/>
                <a:latin typeface="Algerian" panose="04020705040A02060702" pitchFamily="82" charset="0"/>
                <a:ea typeface="Calibri" panose="020F0502020204030204" pitchFamily="34" charset="0"/>
                <a:cs typeface="Times New Roman" panose="02020603050405020304" pitchFamily="18" charset="0"/>
              </a:rPr>
              <a:t> </a:t>
            </a:r>
            <a:r>
              <a:rPr lang="en-IN" sz="4000" u="sng" dirty="0" err="1">
                <a:effectLst/>
                <a:latin typeface="Algerian" panose="04020705040A02060702" pitchFamily="82" charset="0"/>
                <a:ea typeface="Calibri" panose="020F0502020204030204" pitchFamily="34" charset="0"/>
                <a:cs typeface="Times New Roman" panose="02020603050405020304" pitchFamily="18" charset="0"/>
              </a:rPr>
              <a:t>foundaton</a:t>
            </a:r>
            <a:endParaRPr lang="en-IN" sz="6000" u="sng"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IN" sz="1800" dirty="0">
                <a:effectLst/>
                <a:latin typeface="Algerian" panose="04020705040A02060702" pitchFamily="82" charset="0"/>
                <a:ea typeface="Calibri" panose="020F0502020204030204" pitchFamily="34" charset="0"/>
                <a:cs typeface="Times New Roman" panose="02020603050405020304" pitchFamily="18" charset="0"/>
              </a:rPr>
              <a:t> </a:t>
            </a:r>
            <a:endParaRPr lang="en-IN" dirty="0"/>
          </a:p>
        </p:txBody>
      </p:sp>
      <p:pic>
        <p:nvPicPr>
          <p:cNvPr id="5" name="Picture 4">
            <a:extLst>
              <a:ext uri="{FF2B5EF4-FFF2-40B4-BE49-F238E27FC236}">
                <a16:creationId xmlns:a16="http://schemas.microsoft.com/office/drawing/2014/main" id="{7CC55200-9DA2-4875-BC38-37D887B0B5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5169"/>
          <a:stretch/>
        </p:blipFill>
        <p:spPr bwMode="auto">
          <a:xfrm>
            <a:off x="8179860" y="2495596"/>
            <a:ext cx="3581753" cy="2753605"/>
          </a:xfrm>
          <a:prstGeom prst="rect">
            <a:avLst/>
          </a:prstGeom>
          <a:noFill/>
          <a:ln w="38100">
            <a:solidFill>
              <a:schemeClr val="tx1"/>
            </a:solid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84F972F2-B139-4476-9131-1B90EB2D0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157" y="2495595"/>
            <a:ext cx="3581753" cy="2753605"/>
          </a:xfrm>
          <a:prstGeom prst="rect">
            <a:avLst/>
          </a:prstGeom>
          <a:ln w="38100">
            <a:solidFill>
              <a:schemeClr val="tx1"/>
            </a:solidFill>
          </a:ln>
        </p:spPr>
      </p:pic>
      <p:pic>
        <p:nvPicPr>
          <p:cNvPr id="8" name="Picture 7">
            <a:extLst>
              <a:ext uri="{FF2B5EF4-FFF2-40B4-BE49-F238E27FC236}">
                <a16:creationId xmlns:a16="http://schemas.microsoft.com/office/drawing/2014/main" id="{FF233B25-7A72-4112-A650-20ED1E209D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5979" y="2495595"/>
            <a:ext cx="3581753" cy="2753605"/>
          </a:xfrm>
          <a:prstGeom prst="rect">
            <a:avLst/>
          </a:prstGeom>
          <a:ln w="38100">
            <a:solidFill>
              <a:schemeClr val="tx1"/>
            </a:solidFill>
          </a:ln>
        </p:spPr>
      </p:pic>
    </p:spTree>
    <p:extLst>
      <p:ext uri="{BB962C8B-B14F-4D97-AF65-F5344CB8AC3E}">
        <p14:creationId xmlns:p14="http://schemas.microsoft.com/office/powerpoint/2010/main" val="467416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411E7-D674-4B44-BEDA-E587DDD9BD80}"/>
              </a:ext>
            </a:extLst>
          </p:cNvPr>
          <p:cNvSpPr>
            <a:spLocks noGrp="1"/>
          </p:cNvSpPr>
          <p:nvPr>
            <p:ph type="title"/>
          </p:nvPr>
        </p:nvSpPr>
        <p:spPr>
          <a:xfrm>
            <a:off x="913795" y="2388477"/>
            <a:ext cx="10353761" cy="1703684"/>
          </a:xfrm>
        </p:spPr>
        <p:txBody>
          <a:bodyPr>
            <a:normAutofit/>
          </a:bodyPr>
          <a:lstStyle/>
          <a:p>
            <a:r>
              <a:rPr lang="en-US" sz="5400" u="sng" dirty="0"/>
              <a:t>IN-HOUSE ACTIVITIES</a:t>
            </a:r>
            <a:r>
              <a:rPr lang="en-US" sz="6600" u="sng" dirty="0"/>
              <a:t> </a:t>
            </a:r>
            <a:endParaRPr lang="en-IN" sz="6600" u="sng" dirty="0"/>
          </a:p>
        </p:txBody>
      </p:sp>
      <p:sp>
        <p:nvSpPr>
          <p:cNvPr id="3" name="Content Placeholder 2">
            <a:extLst>
              <a:ext uri="{FF2B5EF4-FFF2-40B4-BE49-F238E27FC236}">
                <a16:creationId xmlns:a16="http://schemas.microsoft.com/office/drawing/2014/main" id="{339F7C1E-9803-4072-833E-41EFE821C9EA}"/>
              </a:ext>
            </a:extLst>
          </p:cNvPr>
          <p:cNvSpPr>
            <a:spLocks noGrp="1"/>
          </p:cNvSpPr>
          <p:nvPr>
            <p:ph idx="1"/>
          </p:nvPr>
        </p:nvSpPr>
        <p:spPr>
          <a:xfrm flipV="1">
            <a:off x="10988566" y="1608911"/>
            <a:ext cx="105570" cy="45719"/>
          </a:xfrm>
        </p:spPr>
        <p:txBody>
          <a:bodyPr>
            <a:normAutofit fontScale="25000" lnSpcReduction="20000"/>
          </a:bodyPr>
          <a:lstStyle/>
          <a:p>
            <a:pPr marL="0" indent="0">
              <a:buNone/>
            </a:pPr>
            <a:r>
              <a:rPr lang="en-US" dirty="0"/>
              <a:t>  </a:t>
            </a:r>
            <a:endParaRPr lang="en-IN" dirty="0"/>
          </a:p>
        </p:txBody>
      </p:sp>
    </p:spTree>
    <p:extLst>
      <p:ext uri="{BB962C8B-B14F-4D97-AF65-F5344CB8AC3E}">
        <p14:creationId xmlns:p14="http://schemas.microsoft.com/office/powerpoint/2010/main" val="275360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CC67-DD8B-41D1-851E-2E32E613AD50}"/>
              </a:ext>
            </a:extLst>
          </p:cNvPr>
          <p:cNvSpPr>
            <a:spLocks noGrp="1"/>
          </p:cNvSpPr>
          <p:nvPr>
            <p:ph type="title"/>
          </p:nvPr>
        </p:nvSpPr>
        <p:spPr/>
        <p:txBody>
          <a:bodyPr/>
          <a:lstStyle/>
          <a:p>
            <a:r>
              <a:rPr lang="en-US" dirty="0"/>
              <a:t> </a:t>
            </a:r>
            <a:endParaRPr lang="en-IN" dirty="0"/>
          </a:p>
        </p:txBody>
      </p:sp>
      <p:sp>
        <p:nvSpPr>
          <p:cNvPr id="3" name="Content Placeholder 2">
            <a:extLst>
              <a:ext uri="{FF2B5EF4-FFF2-40B4-BE49-F238E27FC236}">
                <a16:creationId xmlns:a16="http://schemas.microsoft.com/office/drawing/2014/main" id="{3CC9A559-EF62-480E-97B0-36A2D8F9CB04}"/>
              </a:ext>
            </a:extLst>
          </p:cNvPr>
          <p:cNvSpPr>
            <a:spLocks noGrp="1"/>
          </p:cNvSpPr>
          <p:nvPr>
            <p:ph idx="1"/>
          </p:nvPr>
        </p:nvSpPr>
        <p:spPr>
          <a:xfrm>
            <a:off x="559676" y="448255"/>
            <a:ext cx="11146221" cy="5961489"/>
          </a:xfrm>
        </p:spPr>
        <p:txBody>
          <a:bodyPr>
            <a:normAutofit/>
          </a:bodyPr>
          <a:lstStyle/>
          <a:p>
            <a:pPr marL="0" indent="0">
              <a:spcBef>
                <a:spcPts val="0"/>
              </a:spcBef>
              <a:buNone/>
            </a:pPr>
            <a:r>
              <a:rPr lang="en-IN" sz="1600" dirty="0">
                <a:effectLst/>
                <a:latin typeface="Algerian" panose="04020705040A02060702" pitchFamily="82" charset="0"/>
                <a:ea typeface="Calibri" panose="020F0502020204030204" pitchFamily="34" charset="0"/>
                <a:cs typeface="Times New Roman" panose="02020603050405020304" pitchFamily="18" charset="0"/>
              </a:rPr>
              <a:t>                        </a:t>
            </a:r>
            <a:r>
              <a:rPr lang="en-IN" sz="1400" u="sng" dirty="0">
                <a:effectLst/>
                <a:latin typeface="Algerian" panose="04020705040A02060702" pitchFamily="82" charset="0"/>
                <a:ea typeface="Calibri" panose="020F0502020204030204" pitchFamily="34" charset="0"/>
                <a:cs typeface="Times New Roman" panose="02020603050405020304" pitchFamily="18" charset="0"/>
              </a:rPr>
              <a:t>AWES QUIZ COMPETITION</a:t>
            </a:r>
            <a:r>
              <a:rPr lang="en-IN" sz="1400" dirty="0">
                <a:effectLst/>
                <a:latin typeface="Algerian" panose="04020705040A02060702" pitchFamily="82" charset="0"/>
                <a:ea typeface="Calibri" panose="020F0502020204030204" pitchFamily="34" charset="0"/>
                <a:cs typeface="Times New Roman" panose="02020603050405020304" pitchFamily="18" charset="0"/>
              </a:rPr>
              <a:t>                                                                                             </a:t>
            </a:r>
            <a:r>
              <a:rPr lang="en-IN" sz="1400" u="sng" dirty="0">
                <a:effectLst/>
                <a:latin typeface="Algerian" panose="04020705040A02060702" pitchFamily="82" charset="0"/>
                <a:ea typeface="Calibri" panose="020F0502020204030204" pitchFamily="34" charset="0"/>
                <a:cs typeface="Times New Roman" panose="02020603050405020304" pitchFamily="18" charset="0"/>
              </a:rPr>
              <a:t>Panel discussion on the topic</a:t>
            </a:r>
            <a:r>
              <a:rPr lang="en-IN" sz="1400" dirty="0">
                <a:effectLst/>
                <a:latin typeface="Algerian" panose="04020705040A02060702" pitchFamily="82" charset="0"/>
                <a:ea typeface="Calibri" panose="020F0502020204030204" pitchFamily="34" charset="0"/>
                <a:cs typeface="Times New Roman" panose="02020603050405020304" pitchFamily="18" charset="0"/>
              </a:rPr>
              <a:t> </a:t>
            </a:r>
          </a:p>
          <a:p>
            <a:pPr marL="0" indent="0">
              <a:spcBef>
                <a:spcPts val="0"/>
              </a:spcBef>
              <a:buNone/>
            </a:pPr>
            <a:r>
              <a:rPr lang="en-IN" sz="1400" dirty="0">
                <a:effectLst/>
                <a:latin typeface="Algerian" panose="04020705040A02060702" pitchFamily="82" charset="0"/>
                <a:ea typeface="Calibri" panose="020F0502020204030204" pitchFamily="34" charset="0"/>
                <a:cs typeface="Times New Roman" panose="02020603050405020304" pitchFamily="18" charset="0"/>
              </a:rPr>
              <a:t>                                                                                                                                                                    </a:t>
            </a:r>
            <a:r>
              <a:rPr lang="en-IN" sz="1400" u="sng" dirty="0">
                <a:effectLst/>
                <a:latin typeface="Algerian" panose="04020705040A02060702" pitchFamily="82" charset="0"/>
                <a:ea typeface="Calibri" panose="020F0502020204030204" pitchFamily="34" charset="0"/>
                <a:cs typeface="Times New Roman" panose="02020603050405020304" pitchFamily="18" charset="0"/>
              </a:rPr>
              <a:t>‘is our present education system</a:t>
            </a:r>
            <a:endParaRPr lang="en-IN" sz="1400" u="sng"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en-IN" sz="1400" dirty="0">
                <a:effectLst/>
                <a:latin typeface="Algerian" panose="04020705040A02060702" pitchFamily="82" charset="0"/>
                <a:ea typeface="Calibri" panose="020F0502020204030204" pitchFamily="34" charset="0"/>
                <a:cs typeface="Times New Roman" panose="02020603050405020304" pitchFamily="18" charset="0"/>
              </a:rPr>
              <a:t>                                                                                                                                                            </a:t>
            </a:r>
            <a:r>
              <a:rPr lang="en-IN" sz="1400" u="sng" dirty="0">
                <a:effectLst/>
                <a:latin typeface="Algerian" panose="04020705040A02060702" pitchFamily="82" charset="0"/>
                <a:ea typeface="Calibri" panose="020F0502020204030204" pitchFamily="34" charset="0"/>
                <a:cs typeface="Times New Roman" panose="02020603050405020304" pitchFamily="18" charset="0"/>
              </a:rPr>
              <a:t>preparing students for the real world’</a:t>
            </a:r>
          </a:p>
          <a:p>
            <a:pPr indent="0">
              <a:lnSpc>
                <a:spcPct val="107000"/>
              </a:lnSpc>
              <a:spcAft>
                <a:spcPts val="800"/>
              </a:spcAft>
              <a:buNone/>
            </a:pPr>
            <a:r>
              <a:rPr lang="en-IN" sz="1800" dirty="0">
                <a:effectLst/>
                <a:latin typeface="Algerian" panose="04020705040A02060702" pitchFamily="82" charset="0"/>
                <a:ea typeface="Calibri" panose="020F0502020204030204" pitchFamily="34" charset="0"/>
                <a:cs typeface="Times New Roman" panose="02020603050405020304" pitchFamily="18" charset="0"/>
              </a:rPr>
              <a:t> </a:t>
            </a:r>
          </a:p>
          <a:p>
            <a:pPr indent="0">
              <a:lnSpc>
                <a:spcPct val="107000"/>
              </a:lnSpc>
              <a:spcAft>
                <a:spcPts val="800"/>
              </a:spcAft>
              <a:buNone/>
            </a:pPr>
            <a:endParaRPr lang="en-IN" sz="1800" dirty="0">
              <a:effectLst/>
              <a:latin typeface="Algerian" panose="04020705040A02060702" pitchFamily="82" charset="0"/>
              <a:ea typeface="Calibri" panose="020F0502020204030204" pitchFamily="34" charset="0"/>
              <a:cs typeface="Times New Roman" panose="02020603050405020304" pitchFamily="18" charset="0"/>
            </a:endParaRPr>
          </a:p>
          <a:p>
            <a:pPr indent="0">
              <a:lnSpc>
                <a:spcPct val="107000"/>
              </a:lnSpc>
              <a:spcAft>
                <a:spcPts val="800"/>
              </a:spcAft>
              <a:buNone/>
            </a:pPr>
            <a:endParaRPr lang="en-IN" sz="1800" dirty="0">
              <a:effectLst/>
              <a:latin typeface="Algerian" panose="04020705040A02060702" pitchFamily="82" charset="0"/>
              <a:ea typeface="Calibri" panose="020F0502020204030204" pitchFamily="34" charset="0"/>
              <a:cs typeface="Times New Roman" panose="02020603050405020304" pitchFamily="18" charset="0"/>
            </a:endParaRPr>
          </a:p>
          <a:p>
            <a:pPr indent="0">
              <a:lnSpc>
                <a:spcPct val="107000"/>
              </a:lnSpc>
              <a:spcAft>
                <a:spcPts val="800"/>
              </a:spcAft>
              <a:buNone/>
            </a:pPr>
            <a:endParaRPr lang="en-IN" sz="1800" dirty="0">
              <a:effectLst/>
              <a:latin typeface="Algerian" panose="04020705040A02060702" pitchFamily="82" charset="0"/>
              <a:ea typeface="Calibri" panose="020F0502020204030204" pitchFamily="34" charset="0"/>
              <a:cs typeface="Times New Roman" panose="02020603050405020304" pitchFamily="18" charset="0"/>
            </a:endParaRPr>
          </a:p>
          <a:p>
            <a:pPr indent="0">
              <a:lnSpc>
                <a:spcPct val="107000"/>
              </a:lnSpc>
              <a:spcBef>
                <a:spcPts val="0"/>
              </a:spcBef>
              <a:buNone/>
            </a:pPr>
            <a:r>
              <a:rPr lang="en-IN" sz="1800" dirty="0">
                <a:effectLst/>
                <a:latin typeface="Algerian" panose="04020705040A02060702" pitchFamily="82" charset="0"/>
                <a:ea typeface="Calibri" panose="020F0502020204030204" pitchFamily="34" charset="0"/>
                <a:cs typeface="Times New Roman" panose="02020603050405020304" pitchFamily="18" charset="0"/>
              </a:rPr>
              <a:t>              </a:t>
            </a:r>
            <a:r>
              <a:rPr lang="en-IN" sz="1400" u="sng" dirty="0">
                <a:effectLst/>
                <a:latin typeface="Algerian" panose="04020705040A02060702" pitchFamily="82" charset="0"/>
                <a:ea typeface="Calibri" panose="020F0502020204030204" pitchFamily="34" charset="0"/>
                <a:cs typeface="Times New Roman" panose="02020603050405020304" pitchFamily="18" charset="0"/>
              </a:rPr>
              <a:t>ESSAY WRITING COMPETITION ON</a:t>
            </a:r>
          </a:p>
          <a:p>
            <a:pPr indent="0">
              <a:lnSpc>
                <a:spcPct val="107000"/>
              </a:lnSpc>
              <a:spcBef>
                <a:spcPts val="0"/>
              </a:spcBef>
              <a:buNone/>
            </a:pPr>
            <a:r>
              <a:rPr lang="en-IN" sz="1400" dirty="0">
                <a:effectLst/>
                <a:latin typeface="Algerian" panose="04020705040A02060702" pitchFamily="82" charset="0"/>
                <a:ea typeface="Calibri" panose="020F0502020204030204" pitchFamily="34" charset="0"/>
                <a:cs typeface="Times New Roman" panose="02020603050405020304" pitchFamily="18" charset="0"/>
              </a:rPr>
              <a:t>                   </a:t>
            </a:r>
            <a:r>
              <a:rPr lang="en-IN" sz="1400" u="sng" dirty="0">
                <a:effectLst/>
                <a:latin typeface="Algerian" panose="04020705040A02060702" pitchFamily="82" charset="0"/>
                <a:ea typeface="Calibri" panose="020F0502020204030204" pitchFamily="34" charset="0"/>
                <a:cs typeface="Times New Roman" panose="02020603050405020304" pitchFamily="18" charset="0"/>
              </a:rPr>
              <a:t>TOPIC- ‘THE TRUE MEANING OF</a:t>
            </a:r>
            <a:r>
              <a:rPr lang="en-IN" sz="1400" dirty="0">
                <a:effectLst/>
                <a:latin typeface="Algerian" panose="04020705040A02060702" pitchFamily="82" charset="0"/>
                <a:ea typeface="Calibri" panose="020F0502020204030204" pitchFamily="34" charset="0"/>
                <a:cs typeface="Times New Roman" panose="02020603050405020304" pitchFamily="18" charset="0"/>
              </a:rPr>
              <a:t>                                                                                           </a:t>
            </a:r>
            <a:r>
              <a:rPr lang="en-IN" sz="1400" u="sng" dirty="0">
                <a:effectLst/>
                <a:latin typeface="Algerian" panose="04020705040A02060702" pitchFamily="82" charset="0"/>
                <a:ea typeface="Calibri" panose="020F0502020204030204" pitchFamily="34" charset="0"/>
                <a:cs typeface="Times New Roman" panose="02020603050405020304" pitchFamily="18" charset="0"/>
              </a:rPr>
              <a:t>Hindi Book review on national </a:t>
            </a:r>
          </a:p>
          <a:p>
            <a:pPr indent="0">
              <a:lnSpc>
                <a:spcPct val="107000"/>
              </a:lnSpc>
              <a:spcBef>
                <a:spcPts val="0"/>
              </a:spcBef>
              <a:buNone/>
            </a:pPr>
            <a:r>
              <a:rPr lang="en-IN" sz="1400" dirty="0">
                <a:effectLst/>
                <a:latin typeface="Algerian" panose="04020705040A02060702" pitchFamily="82" charset="0"/>
                <a:ea typeface="Calibri" panose="020F0502020204030204" pitchFamily="34" charset="0"/>
                <a:cs typeface="Times New Roman" panose="02020603050405020304" pitchFamily="18" charset="0"/>
              </a:rPr>
              <a:t>                   </a:t>
            </a:r>
            <a:r>
              <a:rPr lang="en-IN" sz="1400" u="sng" dirty="0">
                <a:effectLst/>
                <a:latin typeface="Algerian" panose="04020705040A02060702" pitchFamily="82" charset="0"/>
                <a:ea typeface="Calibri" panose="020F0502020204030204" pitchFamily="34" charset="0"/>
                <a:cs typeface="Times New Roman" panose="02020603050405020304" pitchFamily="18" charset="0"/>
              </a:rPr>
              <a:t>FREEDOM IN MODERN SOCIETY’</a:t>
            </a:r>
            <a:r>
              <a:rPr lang="en-IN" sz="1400" dirty="0">
                <a:effectLst/>
                <a:latin typeface="Algerian" panose="04020705040A02060702" pitchFamily="82" charset="0"/>
                <a:ea typeface="Calibri" panose="020F0502020204030204" pitchFamily="34" charset="0"/>
                <a:cs typeface="Times New Roman" panose="02020603050405020304" pitchFamily="18" charset="0"/>
              </a:rPr>
              <a:t>                                                                                          </a:t>
            </a:r>
            <a:r>
              <a:rPr lang="en-IN" sz="1400" u="sng" dirty="0">
                <a:effectLst/>
                <a:latin typeface="Algerian" panose="04020705040A02060702" pitchFamily="82" charset="0"/>
                <a:ea typeface="Calibri" panose="020F0502020204030204" pitchFamily="34" charset="0"/>
                <a:cs typeface="Times New Roman" panose="02020603050405020304" pitchFamily="18" charset="0"/>
              </a:rPr>
              <a:t>leaders and freedom fighters</a:t>
            </a:r>
            <a:endParaRPr lang="en-IN" sz="1400" u="sng" dirty="0">
              <a:effectLst/>
              <a:latin typeface="Calibri" panose="020F0502020204030204" pitchFamily="34" charset="0"/>
              <a:ea typeface="Calibri" panose="020F0502020204030204" pitchFamily="34" charset="0"/>
              <a:cs typeface="Times New Roman" panose="02020603050405020304" pitchFamily="18" charset="0"/>
            </a:endParaRPr>
          </a:p>
          <a:p>
            <a:pPr indent="0">
              <a:lnSpc>
                <a:spcPct val="107000"/>
              </a:lnSpc>
              <a:spcAft>
                <a:spcPts val="800"/>
              </a:spcAft>
              <a:buNone/>
            </a:pPr>
            <a:endParaRPr lang="en-IN" sz="1800" dirty="0">
              <a:effectLst/>
              <a:latin typeface="Algerian" panose="04020705040A02060702" pitchFamily="82" charset="0"/>
              <a:ea typeface="Calibri" panose="020F0502020204030204" pitchFamily="34" charset="0"/>
              <a:cs typeface="Times New Roman" panose="02020603050405020304" pitchFamily="18" charset="0"/>
            </a:endParaRPr>
          </a:p>
          <a:p>
            <a:pPr indent="0">
              <a:lnSpc>
                <a:spcPct val="107000"/>
              </a:lnSpc>
              <a:spcAft>
                <a:spcPts val="800"/>
              </a:spcAft>
              <a:buNone/>
            </a:pPr>
            <a:endParaRPr lang="en-IN" sz="1800" dirty="0">
              <a:effectLst/>
              <a:latin typeface="Algerian" panose="04020705040A02060702" pitchFamily="82" charset="0"/>
              <a:ea typeface="Calibri" panose="020F0502020204030204" pitchFamily="34" charset="0"/>
              <a:cs typeface="Times New Roman" panose="02020603050405020304" pitchFamily="18" charset="0"/>
            </a:endParaRPr>
          </a:p>
          <a:p>
            <a:pPr indent="0">
              <a:lnSpc>
                <a:spcPct val="107000"/>
              </a:lnSpc>
              <a:spcAft>
                <a:spcPts val="800"/>
              </a:spcAft>
              <a:buNone/>
            </a:pPr>
            <a:endParaRPr lang="en-IN" sz="1800" dirty="0">
              <a:effectLst/>
              <a:latin typeface="Algerian" panose="04020705040A02060702" pitchFamily="82"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E5A30E2-7D51-4B5B-A469-DB89C562A08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1623" y="847964"/>
            <a:ext cx="3069203" cy="2175913"/>
          </a:xfrm>
          <a:prstGeom prst="rect">
            <a:avLst/>
          </a:prstGeom>
          <a:noFill/>
          <a:ln>
            <a:noFill/>
          </a:ln>
        </p:spPr>
      </p:pic>
      <p:pic>
        <p:nvPicPr>
          <p:cNvPr id="5" name="Picture 4">
            <a:extLst>
              <a:ext uri="{FF2B5EF4-FFF2-40B4-BE49-F238E27FC236}">
                <a16:creationId xmlns:a16="http://schemas.microsoft.com/office/drawing/2014/main" id="{7A1FCEEE-B053-4666-AC35-CBD5388E85F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3590" y="1383935"/>
            <a:ext cx="3140766" cy="1942589"/>
          </a:xfrm>
          <a:prstGeom prst="rect">
            <a:avLst/>
          </a:prstGeom>
          <a:noFill/>
          <a:ln w="38100">
            <a:solidFill>
              <a:schemeClr val="tx1"/>
            </a:solidFill>
          </a:ln>
        </p:spPr>
      </p:pic>
      <p:pic>
        <p:nvPicPr>
          <p:cNvPr id="6" name="Picture 5">
            <a:extLst>
              <a:ext uri="{FF2B5EF4-FFF2-40B4-BE49-F238E27FC236}">
                <a16:creationId xmlns:a16="http://schemas.microsoft.com/office/drawing/2014/main" id="{ECA5B0CC-2C09-4EA1-BB4C-615F81C5E0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25" t="21704" r="168" b="26548"/>
          <a:stretch/>
        </p:blipFill>
        <p:spPr bwMode="auto">
          <a:xfrm>
            <a:off x="1491622" y="4251780"/>
            <a:ext cx="3069203" cy="2157964"/>
          </a:xfrm>
          <a:prstGeom prst="rect">
            <a:avLst/>
          </a:prstGeom>
          <a:noFill/>
          <a:ln w="38100">
            <a:solidFill>
              <a:schemeClr val="tx1"/>
            </a:solid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BAA33026-BC86-4193-98B7-1B5C04F4D2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298" r="2244" b="16316"/>
          <a:stretch/>
        </p:blipFill>
        <p:spPr bwMode="auto">
          <a:xfrm>
            <a:off x="7969470" y="4251780"/>
            <a:ext cx="3224048" cy="2157964"/>
          </a:xfrm>
          <a:prstGeom prst="rect">
            <a:avLst/>
          </a:prstGeom>
          <a:noFill/>
          <a:ln w="38100">
            <a:solidFill>
              <a:schemeClr val="tx1"/>
            </a:solidFill>
          </a:ln>
        </p:spPr>
      </p:pic>
    </p:spTree>
    <p:extLst>
      <p:ext uri="{BB962C8B-B14F-4D97-AF65-F5344CB8AC3E}">
        <p14:creationId xmlns:p14="http://schemas.microsoft.com/office/powerpoint/2010/main" val="1905853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FA235-1D5B-4D63-ADF4-2DA97DBF04E9}"/>
              </a:ext>
            </a:extLst>
          </p:cNvPr>
          <p:cNvSpPr>
            <a:spLocks noGrp="1"/>
          </p:cNvSpPr>
          <p:nvPr>
            <p:ph type="title"/>
          </p:nvPr>
        </p:nvSpPr>
        <p:spPr/>
        <p:txBody>
          <a:bodyPr/>
          <a:lstStyle/>
          <a:p>
            <a:r>
              <a:rPr lang="en-US" dirty="0"/>
              <a:t>  </a:t>
            </a:r>
            <a:endParaRPr lang="en-IN" dirty="0"/>
          </a:p>
        </p:txBody>
      </p:sp>
      <p:sp>
        <p:nvSpPr>
          <p:cNvPr id="3" name="Content Placeholder 2">
            <a:extLst>
              <a:ext uri="{FF2B5EF4-FFF2-40B4-BE49-F238E27FC236}">
                <a16:creationId xmlns:a16="http://schemas.microsoft.com/office/drawing/2014/main" id="{4E598757-D7A0-4FB7-9058-9C099B0D1445}"/>
              </a:ext>
            </a:extLst>
          </p:cNvPr>
          <p:cNvSpPr>
            <a:spLocks noGrp="1"/>
          </p:cNvSpPr>
          <p:nvPr>
            <p:ph idx="1"/>
          </p:nvPr>
        </p:nvSpPr>
        <p:spPr>
          <a:xfrm>
            <a:off x="492980" y="795130"/>
            <a:ext cx="11206039" cy="4996070"/>
          </a:xfrm>
        </p:spPr>
        <p:txBody>
          <a:bodyPr/>
          <a:lstStyle/>
          <a:p>
            <a:pPr marL="0" indent="0">
              <a:spcBef>
                <a:spcPts val="0"/>
              </a:spcBef>
              <a:buNone/>
            </a:pPr>
            <a:r>
              <a:rPr lang="en-IN" sz="1800" dirty="0">
                <a:effectLst/>
                <a:latin typeface="Algerian" panose="04020705040A02060702" pitchFamily="82" charset="0"/>
                <a:ea typeface="Calibri" panose="020F0502020204030204" pitchFamily="34" charset="0"/>
                <a:cs typeface="Times New Roman" panose="02020603050405020304" pitchFamily="18" charset="0"/>
              </a:rPr>
              <a:t>        </a:t>
            </a:r>
            <a:r>
              <a:rPr lang="en-IN" sz="1800" u="sng" dirty="0" err="1">
                <a:effectLst/>
                <a:latin typeface="Algerian" panose="04020705040A02060702" pitchFamily="82" charset="0"/>
                <a:ea typeface="Calibri" panose="020F0502020204030204" pitchFamily="34" charset="0"/>
                <a:cs typeface="Times New Roman" panose="02020603050405020304" pitchFamily="18" charset="0"/>
              </a:rPr>
              <a:t>hindi</a:t>
            </a:r>
            <a:r>
              <a:rPr lang="en-IN" sz="1800" u="sng" dirty="0">
                <a:effectLst/>
                <a:latin typeface="Algerian" panose="04020705040A02060702" pitchFamily="82" charset="0"/>
                <a:ea typeface="Calibri" panose="020F0502020204030204" pitchFamily="34" charset="0"/>
                <a:cs typeface="Times New Roman" panose="02020603050405020304" pitchFamily="18" charset="0"/>
              </a:rPr>
              <a:t> </a:t>
            </a:r>
            <a:r>
              <a:rPr lang="en-IN" sz="1800" u="sng" dirty="0" err="1">
                <a:effectLst/>
                <a:latin typeface="Algerian" panose="04020705040A02060702" pitchFamily="82" charset="0"/>
                <a:ea typeface="Calibri" panose="020F0502020204030204" pitchFamily="34" charset="0"/>
                <a:cs typeface="Times New Roman" panose="02020603050405020304" pitchFamily="18" charset="0"/>
              </a:rPr>
              <a:t>desh</a:t>
            </a:r>
            <a:r>
              <a:rPr lang="en-IN" sz="1800" u="sng" dirty="0">
                <a:effectLst/>
                <a:latin typeface="Algerian" panose="04020705040A02060702" pitchFamily="82" charset="0"/>
                <a:ea typeface="Calibri" panose="020F0502020204030204" pitchFamily="34" charset="0"/>
                <a:cs typeface="Times New Roman" panose="02020603050405020304" pitchFamily="18" charset="0"/>
              </a:rPr>
              <a:t> bhakti</a:t>
            </a:r>
            <a:r>
              <a:rPr lang="en-IN" sz="1800" dirty="0">
                <a:effectLst/>
                <a:latin typeface="Algerian" panose="04020705040A02060702" pitchFamily="82" charset="0"/>
                <a:ea typeface="Calibri" panose="020F0502020204030204" pitchFamily="34" charset="0"/>
                <a:cs typeface="Times New Roman" panose="02020603050405020304" pitchFamily="18" charset="0"/>
              </a:rPr>
              <a:t>                                          </a:t>
            </a:r>
            <a:r>
              <a:rPr lang="en-IN" sz="1800" u="sng" dirty="0">
                <a:effectLst/>
                <a:latin typeface="Algerian" panose="04020705040A02060702" pitchFamily="82" charset="0"/>
                <a:ea typeface="Calibri" panose="020F0502020204030204" pitchFamily="34" charset="0"/>
                <a:cs typeface="Times New Roman" panose="02020603050405020304" pitchFamily="18" charset="0"/>
              </a:rPr>
              <a:t>Hindi </a:t>
            </a:r>
            <a:r>
              <a:rPr lang="en-IN" sz="1800" u="sng" dirty="0" err="1">
                <a:effectLst/>
                <a:latin typeface="Algerian" panose="04020705040A02060702" pitchFamily="82" charset="0"/>
                <a:ea typeface="Calibri" panose="020F0502020204030204" pitchFamily="34" charset="0"/>
                <a:cs typeface="Times New Roman" panose="02020603050405020304" pitchFamily="18" charset="0"/>
              </a:rPr>
              <a:t>Diwas</a:t>
            </a:r>
            <a:r>
              <a:rPr lang="en-IN" sz="1800" dirty="0">
                <a:effectLst/>
                <a:latin typeface="Algerian" panose="04020705040A02060702" pitchFamily="82" charset="0"/>
                <a:ea typeface="Calibri" panose="020F0502020204030204" pitchFamily="34" charset="0"/>
                <a:cs typeface="Times New Roman" panose="02020603050405020304" pitchFamily="18" charset="0"/>
              </a:rPr>
              <a:t>                                </a:t>
            </a:r>
            <a:r>
              <a:rPr lang="en-IN" sz="1800" u="sng" dirty="0">
                <a:effectLst/>
                <a:latin typeface="Algerian" panose="04020705040A02060702" pitchFamily="82" charset="0"/>
                <a:ea typeface="Calibri" panose="020F0502020204030204" pitchFamily="34" charset="0"/>
                <a:cs typeface="Times New Roman" panose="02020603050405020304" pitchFamily="18" charset="0"/>
              </a:rPr>
              <a:t>Awareness program</a:t>
            </a:r>
            <a:endParaRPr lang="en-IN" sz="1800" dirty="0">
              <a:effectLst/>
              <a:latin typeface="Algerian" panose="04020705040A02060702" pitchFamily="82" charset="0"/>
              <a:ea typeface="Calibri" panose="020F0502020204030204" pitchFamily="34" charset="0"/>
              <a:cs typeface="Times New Roman" panose="02020603050405020304" pitchFamily="18" charset="0"/>
            </a:endParaRPr>
          </a:p>
          <a:p>
            <a:pPr marL="0" indent="0">
              <a:spcBef>
                <a:spcPts val="0"/>
              </a:spcBef>
              <a:buNone/>
            </a:pPr>
            <a:r>
              <a:rPr lang="en-IN" sz="1800" dirty="0">
                <a:effectLst/>
                <a:latin typeface="Algerian" panose="04020705040A02060702" pitchFamily="82" charset="0"/>
                <a:ea typeface="Calibri" panose="020F0502020204030204" pitchFamily="34" charset="0"/>
                <a:cs typeface="Times New Roman" panose="02020603050405020304" pitchFamily="18" charset="0"/>
              </a:rPr>
              <a:t>      </a:t>
            </a:r>
            <a:r>
              <a:rPr lang="en-IN" sz="1800" u="sng" dirty="0">
                <a:effectLst/>
                <a:latin typeface="Algerian" panose="04020705040A02060702" pitchFamily="82" charset="0"/>
                <a:ea typeface="Calibri" panose="020F0502020204030204" pitchFamily="34" charset="0"/>
                <a:cs typeface="Times New Roman" panose="02020603050405020304" pitchFamily="18" charset="0"/>
              </a:rPr>
              <a:t>Kavita competition</a:t>
            </a:r>
            <a:r>
              <a:rPr lang="en-IN" sz="1800" dirty="0">
                <a:effectLst/>
                <a:latin typeface="Algerian" panose="04020705040A02060702" pitchFamily="82" charset="0"/>
                <a:ea typeface="Calibri" panose="020F0502020204030204" pitchFamily="34" charset="0"/>
                <a:cs typeface="Times New Roman" panose="02020603050405020304" pitchFamily="18" charset="0"/>
              </a:rPr>
              <a:t>                                  </a:t>
            </a:r>
            <a:r>
              <a:rPr lang="en-IN" sz="1800" u="sng" dirty="0">
                <a:effectLst/>
                <a:latin typeface="Algerian" panose="04020705040A02060702" pitchFamily="82" charset="0"/>
                <a:ea typeface="Calibri" panose="020F0502020204030204" pitchFamily="34" charset="0"/>
                <a:cs typeface="Times New Roman" panose="02020603050405020304" pitchFamily="18" charset="0"/>
              </a:rPr>
              <a:t>virtual meeting</a:t>
            </a:r>
            <a:r>
              <a:rPr lang="en-IN" sz="1800" dirty="0">
                <a:effectLst/>
                <a:latin typeface="Algerian" panose="04020705040A02060702" pitchFamily="82" charset="0"/>
                <a:ea typeface="Calibri" panose="020F0502020204030204" pitchFamily="34" charset="0"/>
                <a:cs typeface="Times New Roman" panose="02020603050405020304" pitchFamily="18" charset="0"/>
              </a:rPr>
              <a:t>                           </a:t>
            </a:r>
            <a:r>
              <a:rPr lang="en-IN" sz="1800" u="sng" dirty="0">
                <a:effectLst/>
                <a:latin typeface="Algerian" panose="04020705040A02060702" pitchFamily="82" charset="0"/>
                <a:ea typeface="Calibri" panose="020F0502020204030204" pitchFamily="34" charset="0"/>
                <a:cs typeface="Times New Roman" panose="02020603050405020304" pitchFamily="18" charset="0"/>
              </a:rPr>
              <a:t>75 freedom fighters</a:t>
            </a:r>
            <a:r>
              <a:rPr lang="en-IN" sz="1800" dirty="0">
                <a:effectLst/>
                <a:latin typeface="Algerian" panose="04020705040A02060702" pitchFamily="82" charset="0"/>
                <a:ea typeface="Calibri" panose="020F0502020204030204" pitchFamily="34" charset="0"/>
                <a:cs typeface="Times New Roman" panose="02020603050405020304" pitchFamily="18" charset="0"/>
              </a:rPr>
              <a:t>/</a:t>
            </a:r>
            <a:endParaRPr lang="en-IN" sz="2000" dirty="0">
              <a:effectLst/>
              <a:latin typeface="Algerian" panose="04020705040A02060702" pitchFamily="82" charset="0"/>
              <a:ea typeface="Calibri" panose="020F0502020204030204" pitchFamily="34" charset="0"/>
              <a:cs typeface="Times New Roman" panose="02020603050405020304" pitchFamily="18" charset="0"/>
            </a:endParaRPr>
          </a:p>
          <a:p>
            <a:pPr marL="0" indent="0">
              <a:spcBef>
                <a:spcPts val="0"/>
              </a:spcBef>
              <a:buNone/>
            </a:pPr>
            <a:r>
              <a:rPr lang="en-IN" dirty="0"/>
              <a:t>                                                                                                                                 </a:t>
            </a:r>
            <a:r>
              <a:rPr lang="en-IN" sz="1800" u="sng" dirty="0">
                <a:effectLst/>
                <a:latin typeface="Algerian" panose="04020705040A02060702" pitchFamily="82" charset="0"/>
                <a:ea typeface="Calibri" panose="020F0502020204030204" pitchFamily="34" charset="0"/>
                <a:cs typeface="Times New Roman" panose="02020603050405020304" pitchFamily="18" charset="0"/>
              </a:rPr>
              <a:t>National leaders</a:t>
            </a:r>
          </a:p>
          <a:p>
            <a:pPr marL="0" indent="0">
              <a:buNone/>
            </a:pPr>
            <a:endParaRPr lang="en-IN" dirty="0"/>
          </a:p>
        </p:txBody>
      </p:sp>
      <p:pic>
        <p:nvPicPr>
          <p:cNvPr id="4" name="Picture 3">
            <a:extLst>
              <a:ext uri="{FF2B5EF4-FFF2-40B4-BE49-F238E27FC236}">
                <a16:creationId xmlns:a16="http://schemas.microsoft.com/office/drawing/2014/main" id="{0BABC58D-861F-4B17-80A3-9207D3A7546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5408" y="2207593"/>
            <a:ext cx="2399162" cy="3855277"/>
          </a:xfrm>
          <a:prstGeom prst="rect">
            <a:avLst/>
          </a:prstGeom>
          <a:noFill/>
          <a:ln w="38100">
            <a:solidFill>
              <a:schemeClr val="tx1"/>
            </a:solidFill>
          </a:ln>
        </p:spPr>
      </p:pic>
      <p:pic>
        <p:nvPicPr>
          <p:cNvPr id="5" name="Picture 4">
            <a:extLst>
              <a:ext uri="{FF2B5EF4-FFF2-40B4-BE49-F238E27FC236}">
                <a16:creationId xmlns:a16="http://schemas.microsoft.com/office/drawing/2014/main" id="{F540206D-A93E-4A98-846D-0BC311DE8ED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0229" y="2071757"/>
            <a:ext cx="2486363" cy="3855278"/>
          </a:xfrm>
          <a:prstGeom prst="rect">
            <a:avLst/>
          </a:prstGeom>
          <a:noFill/>
          <a:ln w="38100">
            <a:solidFill>
              <a:schemeClr val="tx1"/>
            </a:solidFill>
          </a:ln>
        </p:spPr>
      </p:pic>
      <p:pic>
        <p:nvPicPr>
          <p:cNvPr id="7" name="Picture 6">
            <a:extLst>
              <a:ext uri="{FF2B5EF4-FFF2-40B4-BE49-F238E27FC236}">
                <a16:creationId xmlns:a16="http://schemas.microsoft.com/office/drawing/2014/main" id="{AA4EF6E4-DF44-4918-BF0A-76E1B1723C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51"/>
          <a:stretch/>
        </p:blipFill>
        <p:spPr bwMode="auto">
          <a:xfrm>
            <a:off x="4383555" y="2599945"/>
            <a:ext cx="3414240" cy="2322135"/>
          </a:xfrm>
          <a:prstGeom prst="rect">
            <a:avLst/>
          </a:prstGeom>
          <a:noFill/>
          <a:ln w="38100">
            <a:solidFill>
              <a:schemeClr val="tx1"/>
            </a:solidFill>
          </a:ln>
        </p:spPr>
      </p:pic>
    </p:spTree>
    <p:extLst>
      <p:ext uri="{BB962C8B-B14F-4D97-AF65-F5344CB8AC3E}">
        <p14:creationId xmlns:p14="http://schemas.microsoft.com/office/powerpoint/2010/main" val="20500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7285E-B0F8-46C8-9F13-101BC0F0E80F}"/>
              </a:ext>
            </a:extLst>
          </p:cNvPr>
          <p:cNvSpPr>
            <a:spLocks noGrp="1"/>
          </p:cNvSpPr>
          <p:nvPr>
            <p:ph type="title"/>
          </p:nvPr>
        </p:nvSpPr>
        <p:spPr/>
        <p:txBody>
          <a:bodyPr/>
          <a:lstStyle/>
          <a:p>
            <a:r>
              <a:rPr lang="en-US" dirty="0"/>
              <a:t>  </a:t>
            </a:r>
            <a:endParaRPr lang="en-IN" dirty="0"/>
          </a:p>
        </p:txBody>
      </p:sp>
      <p:sp>
        <p:nvSpPr>
          <p:cNvPr id="3" name="Content Placeholder 2">
            <a:extLst>
              <a:ext uri="{FF2B5EF4-FFF2-40B4-BE49-F238E27FC236}">
                <a16:creationId xmlns:a16="http://schemas.microsoft.com/office/drawing/2014/main" id="{8700AAA4-F1B2-40A5-8DDB-98D4411AF116}"/>
              </a:ext>
            </a:extLst>
          </p:cNvPr>
          <p:cNvSpPr>
            <a:spLocks noGrp="1"/>
          </p:cNvSpPr>
          <p:nvPr>
            <p:ph idx="1"/>
          </p:nvPr>
        </p:nvSpPr>
        <p:spPr>
          <a:xfrm>
            <a:off x="318052" y="831807"/>
            <a:ext cx="11775882" cy="3695136"/>
          </a:xfrm>
        </p:spPr>
        <p:txBody>
          <a:bodyPr/>
          <a:lstStyle/>
          <a:p>
            <a:pPr marL="0" indent="0">
              <a:spcBef>
                <a:spcPts val="0"/>
              </a:spcBef>
              <a:buNone/>
            </a:pPr>
            <a:r>
              <a:rPr lang="en-IN" dirty="0">
                <a:effectLst/>
                <a:latin typeface="Algerian" panose="04020705040A02060702" pitchFamily="82" charset="0"/>
                <a:ea typeface="Calibri" panose="020F0502020204030204" pitchFamily="34" charset="0"/>
                <a:cs typeface="Times New Roman" panose="02020603050405020304" pitchFamily="18" charset="0"/>
              </a:rPr>
              <a:t>           </a:t>
            </a:r>
            <a:r>
              <a:rPr lang="en-IN" u="sng" dirty="0">
                <a:effectLst/>
                <a:latin typeface="Algerian" panose="04020705040A02060702" pitchFamily="82" charset="0"/>
                <a:ea typeface="Calibri" panose="020F0502020204030204" pitchFamily="34" charset="0"/>
                <a:cs typeface="Times New Roman" panose="02020603050405020304" pitchFamily="18" charset="0"/>
              </a:rPr>
              <a:t>national cyber security awareness</a:t>
            </a:r>
            <a:r>
              <a:rPr lang="en-IN" dirty="0">
                <a:effectLst/>
                <a:latin typeface="Algerian" panose="04020705040A02060702" pitchFamily="82" charset="0"/>
                <a:ea typeface="Calibri" panose="020F0502020204030204" pitchFamily="34" charset="0"/>
                <a:cs typeface="Times New Roman" panose="02020603050405020304" pitchFamily="18" charset="0"/>
              </a:rPr>
              <a:t>                </a:t>
            </a:r>
            <a:r>
              <a:rPr lang="en-IN" u="sng" dirty="0">
                <a:effectLst/>
                <a:latin typeface="Algerian" panose="04020705040A02060702" pitchFamily="82" charset="0"/>
                <a:ea typeface="Calibri" panose="020F0502020204030204" pitchFamily="34" charset="0"/>
                <a:cs typeface="Times New Roman" panose="02020603050405020304" pitchFamily="18" charset="0"/>
              </a:rPr>
              <a:t>creative writing competition on</a:t>
            </a:r>
          </a:p>
          <a:p>
            <a:pPr marL="0" indent="0">
              <a:spcBef>
                <a:spcPts val="0"/>
              </a:spcBef>
              <a:buNone/>
            </a:pPr>
            <a:r>
              <a:rPr lang="en-IN" dirty="0">
                <a:effectLst/>
                <a:latin typeface="Algerian" panose="04020705040A02060702" pitchFamily="82" charset="0"/>
                <a:ea typeface="Calibri" panose="020F0502020204030204" pitchFamily="34" charset="0"/>
                <a:cs typeface="Times New Roman" panose="02020603050405020304" pitchFamily="18" charset="0"/>
              </a:rPr>
              <a:t>           </a:t>
            </a:r>
            <a:r>
              <a:rPr lang="en-IN" u="sng" dirty="0">
                <a:effectLst/>
                <a:latin typeface="Algerian" panose="04020705040A02060702" pitchFamily="82" charset="0"/>
                <a:ea typeface="Calibri" panose="020F0502020204030204" pitchFamily="34" charset="0"/>
                <a:cs typeface="Times New Roman" panose="02020603050405020304" pitchFamily="18" charset="0"/>
              </a:rPr>
              <a:t>month </a:t>
            </a:r>
            <a:r>
              <a:rPr lang="en-IN" u="sng" dirty="0">
                <a:effectLst/>
                <a:latin typeface="Algerian" panose="04020705040A02060702" pitchFamily="82" charset="0"/>
                <a:ea typeface="Times New Roman" panose="02020603050405020304" pitchFamily="18" charset="0"/>
                <a:cs typeface="Times New Roman" panose="02020603050405020304" pitchFamily="18" charset="0"/>
              </a:rPr>
              <a:t>drawing/ painting competition</a:t>
            </a:r>
            <a:r>
              <a:rPr lang="en-IN" dirty="0">
                <a:effectLst/>
                <a:latin typeface="Algerian" panose="04020705040A02060702" pitchFamily="82" charset="0"/>
                <a:ea typeface="Times New Roman" panose="02020603050405020304" pitchFamily="18" charset="0"/>
                <a:cs typeface="Times New Roman" panose="02020603050405020304" pitchFamily="18" charset="0"/>
              </a:rPr>
              <a:t>               </a:t>
            </a:r>
            <a:r>
              <a:rPr lang="en-IN" u="sng" dirty="0">
                <a:effectLst/>
                <a:latin typeface="Algerian" panose="04020705040A02060702" pitchFamily="82" charset="0"/>
                <a:ea typeface="Calibri" panose="020F0502020204030204" pitchFamily="34" charset="0"/>
                <a:cs typeface="Times New Roman" panose="02020603050405020304" pitchFamily="18" charset="0"/>
              </a:rPr>
              <a:t>the topic ‘ if pandit </a:t>
            </a:r>
            <a:r>
              <a:rPr lang="en-IN" u="sng" dirty="0" err="1">
                <a:effectLst/>
                <a:latin typeface="Algerian" panose="04020705040A02060702" pitchFamily="82" charset="0"/>
                <a:ea typeface="Calibri" panose="020F0502020204030204" pitchFamily="34" charset="0"/>
                <a:cs typeface="Times New Roman" panose="02020603050405020304" pitchFamily="18" charset="0"/>
              </a:rPr>
              <a:t>nehru</a:t>
            </a:r>
            <a:r>
              <a:rPr lang="en-IN" u="sng" dirty="0">
                <a:effectLst/>
                <a:latin typeface="Algerian" panose="04020705040A02060702" pitchFamily="82" charset="0"/>
                <a:ea typeface="Calibri" panose="020F0502020204030204" pitchFamily="34" charset="0"/>
                <a:cs typeface="Times New Roman" panose="02020603050405020304" pitchFamily="18" charset="0"/>
              </a:rPr>
              <a:t> were to</a:t>
            </a:r>
            <a:endParaRPr lang="en-IN" u="sng" dirty="0">
              <a:effectLst/>
              <a:latin typeface="Algerian" panose="04020705040A02060702" pitchFamily="82" charset="0"/>
              <a:ea typeface="Times New Roman" panose="02020603050405020304" pitchFamily="18" charset="0"/>
              <a:cs typeface="Times New Roman" panose="02020603050405020304" pitchFamily="18" charset="0"/>
            </a:endParaRPr>
          </a:p>
          <a:p>
            <a:pPr marL="0" indent="0">
              <a:spcBef>
                <a:spcPts val="0"/>
              </a:spcBef>
              <a:buNone/>
            </a:pPr>
            <a:r>
              <a:rPr lang="en-IN" sz="1800" dirty="0">
                <a:effectLst/>
                <a:latin typeface="Algerian" panose="04020705040A02060702" pitchFamily="82" charset="0"/>
                <a:ea typeface="Times New Roman" panose="02020603050405020304" pitchFamily="18" charset="0"/>
                <a:cs typeface="Times New Roman" panose="02020603050405020304" pitchFamily="18" charset="0"/>
              </a:rPr>
              <a:t>                                                                                                                                         </a:t>
            </a:r>
            <a:r>
              <a:rPr lang="en-IN" sz="1800" u="sng" dirty="0">
                <a:effectLst/>
                <a:latin typeface="Algerian" panose="04020705040A02060702" pitchFamily="82" charset="0"/>
                <a:ea typeface="Calibri" panose="020F0502020204030204" pitchFamily="34" charset="0"/>
                <a:cs typeface="Times New Roman" panose="02020603050405020304" pitchFamily="18" charset="0"/>
              </a:rPr>
              <a:t>visit </a:t>
            </a:r>
            <a:r>
              <a:rPr lang="en-IN" sz="1800" u="sng" dirty="0" err="1">
                <a:effectLst/>
                <a:latin typeface="Algerian" panose="04020705040A02060702" pitchFamily="82" charset="0"/>
                <a:ea typeface="Calibri" panose="020F0502020204030204" pitchFamily="34" charset="0"/>
                <a:cs typeface="Times New Roman" panose="02020603050405020304" pitchFamily="18" charset="0"/>
              </a:rPr>
              <a:t>india</a:t>
            </a:r>
            <a:r>
              <a:rPr lang="en-IN" sz="1800" u="sng" dirty="0">
                <a:effectLst/>
                <a:latin typeface="Algerian" panose="04020705040A02060702" pitchFamily="82" charset="0"/>
                <a:ea typeface="Calibri" panose="020F0502020204030204" pitchFamily="34" charset="0"/>
                <a:cs typeface="Times New Roman" panose="02020603050405020304" pitchFamily="18" charset="0"/>
              </a:rPr>
              <a:t> today </a:t>
            </a:r>
            <a:endParaRPr lang="en-IN" sz="1800" dirty="0">
              <a:effectLst/>
              <a:latin typeface="Algerian" panose="04020705040A02060702" pitchFamily="82" charset="0"/>
              <a:ea typeface="Times New Roman" panose="02020603050405020304" pitchFamily="18" charset="0"/>
              <a:cs typeface="Times New Roman" panose="02020603050405020304" pitchFamily="18" charset="0"/>
            </a:endParaRPr>
          </a:p>
          <a:p>
            <a:pPr marL="0" indent="0">
              <a:buNone/>
            </a:pPr>
            <a:r>
              <a:rPr lang="en-IN" sz="1800" dirty="0">
                <a:effectLst/>
                <a:latin typeface="Algerian" panose="04020705040A02060702" pitchFamily="82" charset="0"/>
                <a:ea typeface="Times New Roman" panose="02020603050405020304" pitchFamily="18" charset="0"/>
                <a:cs typeface="Times New Roman" panose="02020603050405020304" pitchFamily="18" charset="0"/>
              </a:rPr>
              <a:t>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pic>
        <p:nvPicPr>
          <p:cNvPr id="6" name="Picture 5">
            <a:extLst>
              <a:ext uri="{FF2B5EF4-FFF2-40B4-BE49-F238E27FC236}">
                <a16:creationId xmlns:a16="http://schemas.microsoft.com/office/drawing/2014/main" id="{94CFFB30-B331-4C1B-8E53-9F52D660D8F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9420" y="2158128"/>
            <a:ext cx="4161442" cy="3319961"/>
          </a:xfrm>
          <a:prstGeom prst="rect">
            <a:avLst/>
          </a:prstGeom>
          <a:noFill/>
          <a:ln w="57150">
            <a:solidFill>
              <a:schemeClr val="tx1"/>
            </a:solidFill>
          </a:ln>
        </p:spPr>
      </p:pic>
      <p:pic>
        <p:nvPicPr>
          <p:cNvPr id="10" name="Picture 9">
            <a:extLst>
              <a:ext uri="{FF2B5EF4-FFF2-40B4-BE49-F238E27FC236}">
                <a16:creationId xmlns:a16="http://schemas.microsoft.com/office/drawing/2014/main" id="{04A617DF-1A84-4CFA-AF20-0822554DD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0124" y="2158127"/>
            <a:ext cx="4297432" cy="3319961"/>
          </a:xfrm>
          <a:prstGeom prst="rect">
            <a:avLst/>
          </a:prstGeom>
          <a:ln w="57150">
            <a:solidFill>
              <a:schemeClr val="tx1"/>
            </a:solidFill>
          </a:ln>
        </p:spPr>
      </p:pic>
    </p:spTree>
    <p:extLst>
      <p:ext uri="{BB962C8B-B14F-4D97-AF65-F5344CB8AC3E}">
        <p14:creationId xmlns:p14="http://schemas.microsoft.com/office/powerpoint/2010/main" val="2149018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TM04033921[[fn=Damask]]</Template>
  <TotalTime>3667</TotalTime>
  <Words>1032</Words>
  <Application>Microsoft Office PowerPoint</Application>
  <PresentationFormat>Widescreen</PresentationFormat>
  <Paragraphs>172</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Algerian</vt:lpstr>
      <vt:lpstr>Arial</vt:lpstr>
      <vt:lpstr>Bookman Old Style</vt:lpstr>
      <vt:lpstr>Calibri</vt:lpstr>
      <vt:lpstr>Rockwell</vt:lpstr>
      <vt:lpstr>Damask</vt:lpstr>
      <vt:lpstr>  </vt:lpstr>
      <vt:lpstr>Activities under  ‘vision 75 stars’</vt:lpstr>
      <vt:lpstr>  </vt:lpstr>
      <vt:lpstr>  </vt:lpstr>
      <vt:lpstr>  </vt:lpstr>
      <vt:lpstr>IN-HOUSE ACTIVITIES </vt:lpstr>
      <vt:lpstr> </vt:lpstr>
      <vt:lpstr>  </vt:lpstr>
      <vt:lpstr>  </vt:lpstr>
      <vt:lpstr>achievers</vt:lpstr>
      <vt:lpstr>58th edition of India’s International Movement to Unite Nations (IIMUN)</vt:lpstr>
      <vt:lpstr>Potenzia Exzeloncse </vt:lpstr>
      <vt:lpstr>the virtual ‘AWES Southern Command Cluster level Hindi debate competition’ hosted by APS Kirkee </vt:lpstr>
      <vt:lpstr>Vigilance Awareness Week Inter-School (VAW) Competitions Organised by Bharat Petroleum Corporation Limited</vt:lpstr>
      <vt:lpstr>Winners of VAW</vt:lpstr>
      <vt:lpstr>EDUCATIONAL VISITS</vt:lpstr>
      <vt:lpstr>  </vt:lpstr>
      <vt:lpstr>Children's Day celebration India’s international movement of united nation(IIMUN)  Late Gen. Bipin Rawat interacting with school students on the occasion of children’s day</vt:lpstr>
      <vt:lpstr>INVESTITURE CEREMONY</vt:lpstr>
      <vt:lpstr>GLIMPSES OF HOBBY CLUBS</vt:lpstr>
      <vt:lpstr> Nature club activities  </vt:lpstr>
      <vt:lpstr>BOMBAY BOOKIES</vt:lpstr>
      <vt:lpstr>KOOL COOKS (fireless cooking) </vt:lpstr>
      <vt:lpstr>AlumnUS speaks APSM ALUMNUS, Olympian VISHNU SARVANAN INTERACTING WITH THE STUDENTS</vt:lpstr>
      <vt:lpstr>A peek into recent activities</vt:lpstr>
      <vt:lpstr>Photography competition  theme ‘ Nature at its best’</vt:lpstr>
      <vt:lpstr>‘AZADI KA AMRUT MAHOTSAV’ 75 LAKH POSTCARD CAMPAIGN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Army public school mumbai</dc:title>
  <dc:creator>Anshuman Rai</dc:creator>
  <cp:lastModifiedBy>Anshuman Rai</cp:lastModifiedBy>
  <cp:revision>41</cp:revision>
  <dcterms:created xsi:type="dcterms:W3CDTF">2021-12-08T05:05:20Z</dcterms:created>
  <dcterms:modified xsi:type="dcterms:W3CDTF">2021-12-18T07:56:10Z</dcterms:modified>
</cp:coreProperties>
</file>